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4" r:id="rId45"/>
    <p:sldId id="306"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55A6-4132-92A1-E35220790227}"/>
            </c:ext>
          </c:extLst>
        </c:ser>
        <c:dLbls>
          <c:showLegendKey val="0"/>
          <c:showVal val="0"/>
          <c:showCatName val="0"/>
          <c:showSerName val="0"/>
          <c:showPercent val="0"/>
          <c:showBubbleSize val="0"/>
        </c:dLbls>
        <c:smooth val="0"/>
        <c:axId val="395920888"/>
        <c:axId val="395921216"/>
      </c:lineChart>
      <c:catAx>
        <c:axId val="39592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21216"/>
        <c:crosses val="autoZero"/>
        <c:auto val="1"/>
        <c:lblAlgn val="ctr"/>
        <c:lblOffset val="100"/>
        <c:noMultiLvlLbl val="0"/>
      </c:catAx>
      <c:valAx>
        <c:axId val="39592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2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9308-45EB-B99E-3219D730625E}"/>
            </c:ext>
          </c:extLst>
        </c:ser>
        <c:dLbls>
          <c:showLegendKey val="0"/>
          <c:showVal val="0"/>
          <c:showCatName val="0"/>
          <c:showSerName val="0"/>
          <c:showPercent val="0"/>
          <c:showBubbleSize val="0"/>
        </c:dLbls>
        <c:smooth val="0"/>
        <c:axId val="395867752"/>
        <c:axId val="395857912"/>
      </c:lineChart>
      <c:catAx>
        <c:axId val="39586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57912"/>
        <c:crosses val="autoZero"/>
        <c:auto val="1"/>
        <c:lblAlgn val="ctr"/>
        <c:lblOffset val="100"/>
        <c:noMultiLvlLbl val="0"/>
      </c:catAx>
      <c:valAx>
        <c:axId val="39585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6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DD52-4799-A9B6-EAACBB901D13}"/>
            </c:ext>
          </c:extLst>
        </c:ser>
        <c:dLbls>
          <c:showLegendKey val="0"/>
          <c:showVal val="0"/>
          <c:showCatName val="0"/>
          <c:showSerName val="0"/>
          <c:showPercent val="0"/>
          <c:showBubbleSize val="0"/>
        </c:dLbls>
        <c:smooth val="0"/>
        <c:axId val="395861848"/>
        <c:axId val="395864144"/>
      </c:lineChart>
      <c:catAx>
        <c:axId val="39586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64144"/>
        <c:crosses val="autoZero"/>
        <c:auto val="1"/>
        <c:lblAlgn val="ctr"/>
        <c:lblOffset val="100"/>
        <c:noMultiLvlLbl val="0"/>
      </c:catAx>
      <c:valAx>
        <c:axId val="39586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6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B22E-4A09-A822-C74CCD17F604}"/>
            </c:ext>
          </c:extLst>
        </c:ser>
        <c:dLbls>
          <c:showLegendKey val="0"/>
          <c:showVal val="0"/>
          <c:showCatName val="0"/>
          <c:showSerName val="0"/>
          <c:showPercent val="0"/>
          <c:showBubbleSize val="0"/>
        </c:dLbls>
        <c:smooth val="0"/>
        <c:axId val="395870048"/>
        <c:axId val="395868080"/>
      </c:lineChart>
      <c:catAx>
        <c:axId val="39587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68080"/>
        <c:crosses val="autoZero"/>
        <c:auto val="1"/>
        <c:lblAlgn val="ctr"/>
        <c:lblOffset val="100"/>
        <c:noMultiLvlLbl val="0"/>
      </c:catAx>
      <c:valAx>
        <c:axId val="39586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E332-488F-837C-CED4FBD8BAB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E332-488F-837C-CED4FBD8BAB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E332-488F-837C-CED4FBD8BAB3}"/>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E332-488F-837C-CED4FBD8BAB3}"/>
            </c:ext>
          </c:extLst>
        </c:ser>
        <c:dLbls>
          <c:showLegendKey val="0"/>
          <c:showVal val="0"/>
          <c:showCatName val="0"/>
          <c:showSerName val="0"/>
          <c:showPercent val="0"/>
          <c:showBubbleSize val="0"/>
        </c:dLbls>
        <c:gapWidth val="150"/>
        <c:overlap val="100"/>
        <c:axId val="395869392"/>
        <c:axId val="395876280"/>
      </c:barChart>
      <c:catAx>
        <c:axId val="39586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6280"/>
        <c:crosses val="autoZero"/>
        <c:auto val="1"/>
        <c:lblAlgn val="ctr"/>
        <c:lblOffset val="100"/>
        <c:noMultiLvlLbl val="0"/>
      </c:catAx>
      <c:valAx>
        <c:axId val="395876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6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F0CFD-C956-4E67-A03E-04529D9E4F18}"/>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F63695D9-BDF3-4B8D-B888-866BD037652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937027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05346-AD16-480C-94FD-A4E269358537}"/>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A7924FDC-372C-41BB-A6D3-C373F9C851C6}"/>
              </a:ext>
            </a:extLst>
          </p:cNvPr>
          <p:cNvGraphicFramePr>
            <a:graphicFrameLocks noGrp="1"/>
          </p:cNvGraphicFramePr>
          <p:nvPr>
            <p:ph type="tbl" sz="quarter" idx="13"/>
            <p:extLst>
              <p:ext uri="{D42A27DB-BD31-4B8C-83A1-F6EECF244321}">
                <p14:modId xmlns:p14="http://schemas.microsoft.com/office/powerpoint/2010/main" val="1261393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9483448"/>
                    </a:ext>
                  </a:extLst>
                </a:gridCol>
                <a:gridCol w="1645920">
                  <a:extLst>
                    <a:ext uri="{9D8B030D-6E8A-4147-A177-3AD203B41FA5}">
                      <a16:colId xmlns:a16="http://schemas.microsoft.com/office/drawing/2014/main" val="1476512122"/>
                    </a:ext>
                  </a:extLst>
                </a:gridCol>
                <a:gridCol w="1645920">
                  <a:extLst>
                    <a:ext uri="{9D8B030D-6E8A-4147-A177-3AD203B41FA5}">
                      <a16:colId xmlns:a16="http://schemas.microsoft.com/office/drawing/2014/main" val="1993271506"/>
                    </a:ext>
                  </a:extLst>
                </a:gridCol>
                <a:gridCol w="1234440">
                  <a:extLst>
                    <a:ext uri="{9D8B030D-6E8A-4147-A177-3AD203B41FA5}">
                      <a16:colId xmlns:a16="http://schemas.microsoft.com/office/drawing/2014/main" val="2515128002"/>
                    </a:ext>
                  </a:extLst>
                </a:gridCol>
                <a:gridCol w="1234440">
                  <a:extLst>
                    <a:ext uri="{9D8B030D-6E8A-4147-A177-3AD203B41FA5}">
                      <a16:colId xmlns:a16="http://schemas.microsoft.com/office/drawing/2014/main" val="1560956672"/>
                    </a:ext>
                  </a:extLst>
                </a:gridCol>
                <a:gridCol w="822960">
                  <a:extLst>
                    <a:ext uri="{9D8B030D-6E8A-4147-A177-3AD203B41FA5}">
                      <a16:colId xmlns:a16="http://schemas.microsoft.com/office/drawing/2014/main" val="395171139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775121114"/>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1062124039"/>
                  </a:ext>
                </a:extLst>
              </a:tr>
            </a:tbl>
          </a:graphicData>
        </a:graphic>
      </p:graphicFrame>
      <p:sp>
        <p:nvSpPr>
          <p:cNvPr id="4" name="Text Placeholder 3">
            <a:extLst>
              <a:ext uri="{FF2B5EF4-FFF2-40B4-BE49-F238E27FC236}">
                <a16:creationId xmlns:a16="http://schemas.microsoft.com/office/drawing/2014/main" id="{410E4CF0-7188-48C4-B50A-E64062D7B56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95001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7B63F-18F5-4710-B3FE-13BDF54915B5}"/>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D427A508-71AB-4944-8588-37827A7B8CEF}"/>
              </a:ext>
            </a:extLst>
          </p:cNvPr>
          <p:cNvGraphicFramePr>
            <a:graphicFrameLocks noGrp="1"/>
          </p:cNvGraphicFramePr>
          <p:nvPr>
            <p:ph type="tbl" sz="quarter" idx="13"/>
            <p:extLst>
              <p:ext uri="{D42A27DB-BD31-4B8C-83A1-F6EECF244321}">
                <p14:modId xmlns:p14="http://schemas.microsoft.com/office/powerpoint/2010/main" val="253312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6924327"/>
                    </a:ext>
                  </a:extLst>
                </a:gridCol>
                <a:gridCol w="1234440">
                  <a:extLst>
                    <a:ext uri="{9D8B030D-6E8A-4147-A177-3AD203B41FA5}">
                      <a16:colId xmlns:a16="http://schemas.microsoft.com/office/drawing/2014/main" val="1261525710"/>
                    </a:ext>
                  </a:extLst>
                </a:gridCol>
                <a:gridCol w="1234440">
                  <a:extLst>
                    <a:ext uri="{9D8B030D-6E8A-4147-A177-3AD203B41FA5}">
                      <a16:colId xmlns:a16="http://schemas.microsoft.com/office/drawing/2014/main" val="1645024062"/>
                    </a:ext>
                  </a:extLst>
                </a:gridCol>
                <a:gridCol w="1234440">
                  <a:extLst>
                    <a:ext uri="{9D8B030D-6E8A-4147-A177-3AD203B41FA5}">
                      <a16:colId xmlns:a16="http://schemas.microsoft.com/office/drawing/2014/main" val="1056243161"/>
                    </a:ext>
                  </a:extLst>
                </a:gridCol>
                <a:gridCol w="1234440">
                  <a:extLst>
                    <a:ext uri="{9D8B030D-6E8A-4147-A177-3AD203B41FA5}">
                      <a16:colId xmlns:a16="http://schemas.microsoft.com/office/drawing/2014/main" val="739901067"/>
                    </a:ext>
                  </a:extLst>
                </a:gridCol>
                <a:gridCol w="1234440">
                  <a:extLst>
                    <a:ext uri="{9D8B030D-6E8A-4147-A177-3AD203B41FA5}">
                      <a16:colId xmlns:a16="http://schemas.microsoft.com/office/drawing/2014/main" val="3214513852"/>
                    </a:ext>
                  </a:extLst>
                </a:gridCol>
                <a:gridCol w="822960">
                  <a:extLst>
                    <a:ext uri="{9D8B030D-6E8A-4147-A177-3AD203B41FA5}">
                      <a16:colId xmlns:a16="http://schemas.microsoft.com/office/drawing/2014/main" val="13672686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500909690"/>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109327</a:t>
                      </a:r>
                    </a:p>
                  </a:txBody>
                  <a:tcPr/>
                </a:tc>
                <a:tc>
                  <a:txBody>
                    <a:bodyPr/>
                    <a:lstStyle/>
                    <a:p>
                      <a:r>
                        <a:rPr lang="en-US" sz="1000"/>
                        <a:t>23631</a:t>
                      </a:r>
                    </a:p>
                  </a:txBody>
                  <a:tcPr/>
                </a:tc>
                <a:tc>
                  <a:txBody>
                    <a:bodyPr/>
                    <a:lstStyle/>
                    <a:p>
                      <a:r>
                        <a:rPr lang="en-US" sz="1000"/>
                        <a:t>17768</a:t>
                      </a:r>
                    </a:p>
                  </a:txBody>
                  <a:tcPr/>
                </a:tc>
                <a:tc>
                  <a:txBody>
                    <a:bodyPr/>
                    <a:lstStyle/>
                    <a:p>
                      <a:r>
                        <a:rPr lang="en-US" sz="1000"/>
                        <a:t>109405</a:t>
                      </a:r>
                    </a:p>
                  </a:txBody>
                  <a:tcPr/>
                </a:tc>
                <a:extLst>
                  <a:ext uri="{0D108BD9-81ED-4DB2-BD59-A6C34878D82A}">
                    <a16:rowId xmlns:a16="http://schemas.microsoft.com/office/drawing/2014/main" val="2786026466"/>
                  </a:ext>
                </a:extLst>
              </a:tr>
            </a:tbl>
          </a:graphicData>
        </a:graphic>
      </p:graphicFrame>
      <p:sp>
        <p:nvSpPr>
          <p:cNvPr id="4" name="Text Placeholder 3">
            <a:extLst>
              <a:ext uri="{FF2B5EF4-FFF2-40B4-BE49-F238E27FC236}">
                <a16:creationId xmlns:a16="http://schemas.microsoft.com/office/drawing/2014/main" id="{BDBA9AD5-2A08-489D-AFA2-7AF804BD815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61060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B2E05-16BC-4C2D-B3D4-61771C8D640D}"/>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9B35A9CA-0B5E-4EAE-B918-6AB2A8356AA7}"/>
              </a:ext>
            </a:extLst>
          </p:cNvPr>
          <p:cNvGraphicFramePr>
            <a:graphicFrameLocks noGrp="1"/>
          </p:cNvGraphicFramePr>
          <p:nvPr>
            <p:ph type="chart" sz="quarter" idx="13"/>
            <p:extLst>
              <p:ext uri="{D42A27DB-BD31-4B8C-83A1-F6EECF244321}">
                <p14:modId xmlns:p14="http://schemas.microsoft.com/office/powerpoint/2010/main" val="3948867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96D0C-6DEA-4623-91B6-A79646D123D3}"/>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5E5B2FFE-6065-4F57-B630-D70D94EC3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3819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334FA-9D2C-4123-8729-CF26E2E0011F}"/>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5FC49A4C-7C20-4C49-BD44-A1704AF123CF}"/>
              </a:ext>
            </a:extLst>
          </p:cNvPr>
          <p:cNvGraphicFramePr>
            <a:graphicFrameLocks noGrp="1"/>
          </p:cNvGraphicFramePr>
          <p:nvPr>
            <p:ph type="chart" sz="quarter" idx="13"/>
            <p:extLst>
              <p:ext uri="{D42A27DB-BD31-4B8C-83A1-F6EECF244321}">
                <p14:modId xmlns:p14="http://schemas.microsoft.com/office/powerpoint/2010/main" val="763387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99CC7-1602-4F68-B409-0A218DDBD0C1}"/>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4337BBC8-DB26-4D97-BC8E-D32A1C9F3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8372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9F9FF-2C81-4873-9EE1-D173AF0AAE1B}"/>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C0885E09-7B6E-40F8-969C-F183C85173D9}"/>
              </a:ext>
            </a:extLst>
          </p:cNvPr>
          <p:cNvGraphicFramePr>
            <a:graphicFrameLocks noGrp="1"/>
          </p:cNvGraphicFramePr>
          <p:nvPr>
            <p:ph type="chart" sz="quarter" idx="13"/>
            <p:extLst>
              <p:ext uri="{D42A27DB-BD31-4B8C-83A1-F6EECF244321}">
                <p14:modId xmlns:p14="http://schemas.microsoft.com/office/powerpoint/2010/main" val="337326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8725DF-FDF7-4C6E-8322-C7F6E9E65F07}"/>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2492093D-9F3A-4CFD-86B2-6B3DF5C09A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7979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67980-51D8-4116-99CE-DD1789833447}"/>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C6328E60-35FB-4034-BF59-550291A266C6}"/>
              </a:ext>
            </a:extLst>
          </p:cNvPr>
          <p:cNvGraphicFramePr>
            <a:graphicFrameLocks noGrp="1"/>
          </p:cNvGraphicFramePr>
          <p:nvPr>
            <p:ph type="chart" sz="quarter" idx="13"/>
            <p:extLst>
              <p:ext uri="{D42A27DB-BD31-4B8C-83A1-F6EECF244321}">
                <p14:modId xmlns:p14="http://schemas.microsoft.com/office/powerpoint/2010/main" val="2426504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A95795-5743-4CA1-9D18-632726FF6504}"/>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2418A0E5-7466-4A58-9ACD-04C927C5D4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963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E00EE-A71A-43A2-A1E2-EA51C04CC75E}"/>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A59A86B3-110D-41B4-93C2-DE23430A983C}"/>
              </a:ext>
            </a:extLst>
          </p:cNvPr>
          <p:cNvGraphicFramePr>
            <a:graphicFrameLocks noGrp="1"/>
          </p:cNvGraphicFramePr>
          <p:nvPr>
            <p:ph type="tbl" sz="quarter" idx="13"/>
            <p:extLst>
              <p:ext uri="{D42A27DB-BD31-4B8C-83A1-F6EECF244321}">
                <p14:modId xmlns:p14="http://schemas.microsoft.com/office/powerpoint/2010/main" val="3107394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61046380"/>
                    </a:ext>
                  </a:extLst>
                </a:gridCol>
                <a:gridCol w="1645920">
                  <a:extLst>
                    <a:ext uri="{9D8B030D-6E8A-4147-A177-3AD203B41FA5}">
                      <a16:colId xmlns:a16="http://schemas.microsoft.com/office/drawing/2014/main" val="863735394"/>
                    </a:ext>
                  </a:extLst>
                </a:gridCol>
                <a:gridCol w="1234440">
                  <a:extLst>
                    <a:ext uri="{9D8B030D-6E8A-4147-A177-3AD203B41FA5}">
                      <a16:colId xmlns:a16="http://schemas.microsoft.com/office/drawing/2014/main" val="108327650"/>
                    </a:ext>
                  </a:extLst>
                </a:gridCol>
                <a:gridCol w="1234440">
                  <a:extLst>
                    <a:ext uri="{9D8B030D-6E8A-4147-A177-3AD203B41FA5}">
                      <a16:colId xmlns:a16="http://schemas.microsoft.com/office/drawing/2014/main" val="1154907230"/>
                    </a:ext>
                  </a:extLst>
                </a:gridCol>
                <a:gridCol w="1234440">
                  <a:extLst>
                    <a:ext uri="{9D8B030D-6E8A-4147-A177-3AD203B41FA5}">
                      <a16:colId xmlns:a16="http://schemas.microsoft.com/office/drawing/2014/main" val="1048871760"/>
                    </a:ext>
                  </a:extLst>
                </a:gridCol>
                <a:gridCol w="1234440">
                  <a:extLst>
                    <a:ext uri="{9D8B030D-6E8A-4147-A177-3AD203B41FA5}">
                      <a16:colId xmlns:a16="http://schemas.microsoft.com/office/drawing/2014/main" val="80622814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326097350"/>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3633008829"/>
                  </a:ext>
                </a:extLst>
              </a:tr>
            </a:tbl>
          </a:graphicData>
        </a:graphic>
      </p:graphicFrame>
      <p:sp>
        <p:nvSpPr>
          <p:cNvPr id="4" name="Text Placeholder 3">
            <a:extLst>
              <a:ext uri="{FF2B5EF4-FFF2-40B4-BE49-F238E27FC236}">
                <a16:creationId xmlns:a16="http://schemas.microsoft.com/office/drawing/2014/main" id="{A466EF27-350A-493D-B5BD-89A412AFB31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93477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5E7B6-1EEC-47F2-85FC-96B92DE31C2A}"/>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4FC31078-98ED-42DE-A36B-3EDC62C38BAC}"/>
              </a:ext>
            </a:extLst>
          </p:cNvPr>
          <p:cNvGraphicFramePr>
            <a:graphicFrameLocks noGrp="1"/>
          </p:cNvGraphicFramePr>
          <p:nvPr>
            <p:ph type="chart" sz="quarter" idx="13"/>
            <p:extLst>
              <p:ext uri="{D42A27DB-BD31-4B8C-83A1-F6EECF244321}">
                <p14:modId xmlns:p14="http://schemas.microsoft.com/office/powerpoint/2010/main" val="692304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B49A06-5696-4C4D-A2DA-701A76F83745}"/>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1A393FBA-6449-4C78-872F-4A776173A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02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4EAF8-E51C-4A95-81BB-5108DC08CBCB}"/>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D83DAC7B-F785-4524-B26E-40883B96A0EA}"/>
              </a:ext>
            </a:extLst>
          </p:cNvPr>
          <p:cNvGraphicFramePr>
            <a:graphicFrameLocks noGrp="1"/>
          </p:cNvGraphicFramePr>
          <p:nvPr>
            <p:ph type="tbl" sz="quarter" idx="13"/>
            <p:extLst>
              <p:ext uri="{D42A27DB-BD31-4B8C-83A1-F6EECF244321}">
                <p14:modId xmlns:p14="http://schemas.microsoft.com/office/powerpoint/2010/main" val="4025517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9568324"/>
                    </a:ext>
                  </a:extLst>
                </a:gridCol>
                <a:gridCol w="1234440">
                  <a:extLst>
                    <a:ext uri="{9D8B030D-6E8A-4147-A177-3AD203B41FA5}">
                      <a16:colId xmlns:a16="http://schemas.microsoft.com/office/drawing/2014/main" val="776950550"/>
                    </a:ext>
                  </a:extLst>
                </a:gridCol>
                <a:gridCol w="822960">
                  <a:extLst>
                    <a:ext uri="{9D8B030D-6E8A-4147-A177-3AD203B41FA5}">
                      <a16:colId xmlns:a16="http://schemas.microsoft.com/office/drawing/2014/main" val="2556040507"/>
                    </a:ext>
                  </a:extLst>
                </a:gridCol>
                <a:gridCol w="822960">
                  <a:extLst>
                    <a:ext uri="{9D8B030D-6E8A-4147-A177-3AD203B41FA5}">
                      <a16:colId xmlns:a16="http://schemas.microsoft.com/office/drawing/2014/main" val="494675573"/>
                    </a:ext>
                  </a:extLst>
                </a:gridCol>
                <a:gridCol w="822960">
                  <a:extLst>
                    <a:ext uri="{9D8B030D-6E8A-4147-A177-3AD203B41FA5}">
                      <a16:colId xmlns:a16="http://schemas.microsoft.com/office/drawing/2014/main" val="1781195846"/>
                    </a:ext>
                  </a:extLst>
                </a:gridCol>
                <a:gridCol w="822960">
                  <a:extLst>
                    <a:ext uri="{9D8B030D-6E8A-4147-A177-3AD203B41FA5}">
                      <a16:colId xmlns:a16="http://schemas.microsoft.com/office/drawing/2014/main" val="1278978723"/>
                    </a:ext>
                  </a:extLst>
                </a:gridCol>
                <a:gridCol w="822960">
                  <a:extLst>
                    <a:ext uri="{9D8B030D-6E8A-4147-A177-3AD203B41FA5}">
                      <a16:colId xmlns:a16="http://schemas.microsoft.com/office/drawing/2014/main" val="2671730454"/>
                    </a:ext>
                  </a:extLst>
                </a:gridCol>
                <a:gridCol w="822960">
                  <a:extLst>
                    <a:ext uri="{9D8B030D-6E8A-4147-A177-3AD203B41FA5}">
                      <a16:colId xmlns:a16="http://schemas.microsoft.com/office/drawing/2014/main" val="1681591537"/>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301798276"/>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9377909"/>
                  </a:ext>
                </a:extLst>
              </a:tr>
            </a:tbl>
          </a:graphicData>
        </a:graphic>
      </p:graphicFrame>
      <p:sp>
        <p:nvSpPr>
          <p:cNvPr id="4" name="Text Placeholder 3">
            <a:extLst>
              <a:ext uri="{FF2B5EF4-FFF2-40B4-BE49-F238E27FC236}">
                <a16:creationId xmlns:a16="http://schemas.microsoft.com/office/drawing/2014/main" id="{AD1A10F8-2A7F-4FE4-8945-AF39F1BB88F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75698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51EE-2CD3-4C3C-8F29-1A22305CE62B}"/>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A275A597-50EA-404D-A014-975203DD6BB2}"/>
              </a:ext>
            </a:extLst>
          </p:cNvPr>
          <p:cNvGraphicFramePr>
            <a:graphicFrameLocks noGrp="1"/>
          </p:cNvGraphicFramePr>
          <p:nvPr>
            <p:ph type="tbl" sz="quarter" idx="13"/>
            <p:extLst>
              <p:ext uri="{D42A27DB-BD31-4B8C-83A1-F6EECF244321}">
                <p14:modId xmlns:p14="http://schemas.microsoft.com/office/powerpoint/2010/main" val="28963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7869895"/>
                    </a:ext>
                  </a:extLst>
                </a:gridCol>
                <a:gridCol w="822960">
                  <a:extLst>
                    <a:ext uri="{9D8B030D-6E8A-4147-A177-3AD203B41FA5}">
                      <a16:colId xmlns:a16="http://schemas.microsoft.com/office/drawing/2014/main" val="1857614189"/>
                    </a:ext>
                  </a:extLst>
                </a:gridCol>
                <a:gridCol w="822960">
                  <a:extLst>
                    <a:ext uri="{9D8B030D-6E8A-4147-A177-3AD203B41FA5}">
                      <a16:colId xmlns:a16="http://schemas.microsoft.com/office/drawing/2014/main" val="1185894771"/>
                    </a:ext>
                  </a:extLst>
                </a:gridCol>
                <a:gridCol w="822960">
                  <a:extLst>
                    <a:ext uri="{9D8B030D-6E8A-4147-A177-3AD203B41FA5}">
                      <a16:colId xmlns:a16="http://schemas.microsoft.com/office/drawing/2014/main" val="4004482508"/>
                    </a:ext>
                  </a:extLst>
                </a:gridCol>
                <a:gridCol w="822960">
                  <a:extLst>
                    <a:ext uri="{9D8B030D-6E8A-4147-A177-3AD203B41FA5}">
                      <a16:colId xmlns:a16="http://schemas.microsoft.com/office/drawing/2014/main" val="3111213721"/>
                    </a:ext>
                  </a:extLst>
                </a:gridCol>
                <a:gridCol w="822960">
                  <a:extLst>
                    <a:ext uri="{9D8B030D-6E8A-4147-A177-3AD203B41FA5}">
                      <a16:colId xmlns:a16="http://schemas.microsoft.com/office/drawing/2014/main" val="1281418273"/>
                    </a:ext>
                  </a:extLst>
                </a:gridCol>
                <a:gridCol w="822960">
                  <a:extLst>
                    <a:ext uri="{9D8B030D-6E8A-4147-A177-3AD203B41FA5}">
                      <a16:colId xmlns:a16="http://schemas.microsoft.com/office/drawing/2014/main" val="325672787"/>
                    </a:ext>
                  </a:extLst>
                </a:gridCol>
                <a:gridCol w="822960">
                  <a:extLst>
                    <a:ext uri="{9D8B030D-6E8A-4147-A177-3AD203B41FA5}">
                      <a16:colId xmlns:a16="http://schemas.microsoft.com/office/drawing/2014/main" val="277231445"/>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47664740"/>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1678</a:t>
                      </a:r>
                    </a:p>
                  </a:txBody>
                  <a:tcPr/>
                </a:tc>
                <a:tc>
                  <a:txBody>
                    <a:bodyPr/>
                    <a:lstStyle/>
                    <a:p>
                      <a:r>
                        <a:rPr lang="en-US" sz="1000"/>
                        <a:t>1022</a:t>
                      </a:r>
                    </a:p>
                  </a:txBody>
                  <a:tcPr/>
                </a:tc>
                <a:tc>
                  <a:txBody>
                    <a:bodyPr/>
                    <a:lstStyle/>
                    <a:p>
                      <a:r>
                        <a:rPr lang="en-US" sz="1000"/>
                        <a:t>3229</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94508061"/>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42269592"/>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1283519528"/>
                  </a:ext>
                </a:extLst>
              </a:tr>
              <a:tr h="370840">
                <a:tc>
                  <a:txBody>
                    <a:bodyPr/>
                    <a:lstStyle/>
                    <a:p>
                      <a:r>
                        <a:rPr lang="de-DE" sz="1000" b="1"/>
                        <a:t> Treckerfahrer dürfen das - 2018-03-30 15:00:00 </a:t>
                      </a:r>
                      <a:r>
                        <a:rPr lang="de-DE" sz="1000"/>
                        <a:t> 
 Wenn's nass und kalt ist, man aber nicht auf seine Lieblinge verzichten kann, dann wäre das eine Idee für's Wochende!</a:t>
                      </a:r>
                      <a:endParaRPr lang="en-US" sz="1000"/>
                    </a:p>
                  </a:txBody>
                  <a:tcPr/>
                </a:tc>
                <a:tc>
                  <a:txBody>
                    <a:bodyPr/>
                    <a:lstStyle/>
                    <a:p>
                      <a:r>
                        <a:rPr lang="en-US" sz="1000"/>
                        <a:t>733</a:t>
                      </a:r>
                    </a:p>
                  </a:txBody>
                  <a:tcPr/>
                </a:tc>
                <a:tc>
                  <a:txBody>
                    <a:bodyPr/>
                    <a:lstStyle/>
                    <a:p>
                      <a:r>
                        <a:rPr lang="en-US" sz="1000"/>
                        <a:t>728</a:t>
                      </a:r>
                    </a:p>
                  </a:txBody>
                  <a:tcPr/>
                </a:tc>
                <a:tc>
                  <a:txBody>
                    <a:bodyPr/>
                    <a:lstStyle/>
                    <a:p>
                      <a:r>
                        <a:rPr lang="en-US" sz="1000"/>
                        <a:t>400</a:t>
                      </a:r>
                    </a:p>
                  </a:txBody>
                  <a:tcPr/>
                </a:tc>
                <a:tc>
                  <a:txBody>
                    <a:bodyPr/>
                    <a:lstStyle/>
                    <a:p>
                      <a:r>
                        <a:rPr lang="en-US" sz="1000"/>
                        <a:t>1861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30132878"/>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00512512"/>
                  </a:ext>
                </a:extLst>
              </a:tr>
            </a:tbl>
          </a:graphicData>
        </a:graphic>
      </p:graphicFrame>
      <p:sp>
        <p:nvSpPr>
          <p:cNvPr id="4" name="Text Placeholder 3">
            <a:extLst>
              <a:ext uri="{FF2B5EF4-FFF2-40B4-BE49-F238E27FC236}">
                <a16:creationId xmlns:a16="http://schemas.microsoft.com/office/drawing/2014/main" id="{AF88345F-51BF-48A1-B91A-FC7EDD6C22B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62497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7E523-9E9B-4C73-AD6C-8CA4F75202BA}"/>
              </a:ext>
            </a:extLst>
          </p:cNvPr>
          <p:cNvSpPr>
            <a:spLocks noGrp="1"/>
          </p:cNvSpPr>
          <p:nvPr>
            <p:ph type="title"/>
          </p:nvPr>
        </p:nvSpPr>
        <p:spPr/>
        <p:txBody>
          <a:bodyPr/>
          <a:lstStyle/>
          <a:p>
            <a:r>
              <a:rPr lang="de-DE"/>
              <a:t>Facebook 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D4EBF15C-A361-4522-A89E-CEDB7AE37963}"/>
              </a:ext>
            </a:extLst>
          </p:cNvPr>
          <p:cNvGraphicFramePr>
            <a:graphicFrameLocks noGrp="1"/>
          </p:cNvGraphicFramePr>
          <p:nvPr>
            <p:ph type="tbl" sz="quarter" idx="13"/>
            <p:extLst>
              <p:ext uri="{D42A27DB-BD31-4B8C-83A1-F6EECF244321}">
                <p14:modId xmlns:p14="http://schemas.microsoft.com/office/powerpoint/2010/main" val="2959755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246419"/>
                    </a:ext>
                  </a:extLst>
                </a:gridCol>
                <a:gridCol w="822960">
                  <a:extLst>
                    <a:ext uri="{9D8B030D-6E8A-4147-A177-3AD203B41FA5}">
                      <a16:colId xmlns:a16="http://schemas.microsoft.com/office/drawing/2014/main" val="2810926249"/>
                    </a:ext>
                  </a:extLst>
                </a:gridCol>
                <a:gridCol w="822960">
                  <a:extLst>
                    <a:ext uri="{9D8B030D-6E8A-4147-A177-3AD203B41FA5}">
                      <a16:colId xmlns:a16="http://schemas.microsoft.com/office/drawing/2014/main" val="3405125093"/>
                    </a:ext>
                  </a:extLst>
                </a:gridCol>
                <a:gridCol w="822960">
                  <a:extLst>
                    <a:ext uri="{9D8B030D-6E8A-4147-A177-3AD203B41FA5}">
                      <a16:colId xmlns:a16="http://schemas.microsoft.com/office/drawing/2014/main" val="2868465925"/>
                    </a:ext>
                  </a:extLst>
                </a:gridCol>
                <a:gridCol w="822960">
                  <a:extLst>
                    <a:ext uri="{9D8B030D-6E8A-4147-A177-3AD203B41FA5}">
                      <a16:colId xmlns:a16="http://schemas.microsoft.com/office/drawing/2014/main" val="1143757969"/>
                    </a:ext>
                  </a:extLst>
                </a:gridCol>
                <a:gridCol w="822960">
                  <a:extLst>
                    <a:ext uri="{9D8B030D-6E8A-4147-A177-3AD203B41FA5}">
                      <a16:colId xmlns:a16="http://schemas.microsoft.com/office/drawing/2014/main" val="301438198"/>
                    </a:ext>
                  </a:extLst>
                </a:gridCol>
                <a:gridCol w="822960">
                  <a:extLst>
                    <a:ext uri="{9D8B030D-6E8A-4147-A177-3AD203B41FA5}">
                      <a16:colId xmlns:a16="http://schemas.microsoft.com/office/drawing/2014/main" val="1803993745"/>
                    </a:ext>
                  </a:extLst>
                </a:gridCol>
                <a:gridCol w="822960">
                  <a:extLst>
                    <a:ext uri="{9D8B030D-6E8A-4147-A177-3AD203B41FA5}">
                      <a16:colId xmlns:a16="http://schemas.microsoft.com/office/drawing/2014/main" val="3811210601"/>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86290653"/>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3229</a:t>
                      </a:r>
                    </a:p>
                  </a:txBody>
                  <a:tcPr/>
                </a:tc>
                <a:tc>
                  <a:txBody>
                    <a:bodyPr/>
                    <a:lstStyle/>
                    <a:p>
                      <a:r>
                        <a:rPr lang="en-US" sz="1000"/>
                        <a:t>1022</a:t>
                      </a:r>
                    </a:p>
                  </a:txBody>
                  <a:tcPr/>
                </a:tc>
                <a:tc>
                  <a:txBody>
                    <a:bodyPr/>
                    <a:lstStyle/>
                    <a:p>
                      <a:r>
                        <a:rPr lang="en-US" sz="1000"/>
                        <a:t>1678</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40660780"/>
                  </a:ext>
                </a:extLst>
              </a:tr>
              <a:tr h="370840">
                <a:tc>
                  <a:txBody>
                    <a:bodyPr/>
                    <a:lstStyle/>
                    <a:p>
                      <a:r>
                        <a:rPr lang="de-DE" sz="1000" b="1"/>
                        <a:t> Treckerfahrer dürfen das - 2018-05-20 09:30:00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3100</a:t>
                      </a:r>
                    </a:p>
                  </a:txBody>
                  <a:tcPr/>
                </a:tc>
                <a:tc>
                  <a:txBody>
                    <a:bodyPr/>
                    <a:lstStyle/>
                    <a:p>
                      <a:r>
                        <a:rPr lang="en-US" sz="1000"/>
                        <a:t>211</a:t>
                      </a:r>
                    </a:p>
                  </a:txBody>
                  <a:tcPr/>
                </a:tc>
                <a:tc>
                  <a:txBody>
                    <a:bodyPr/>
                    <a:lstStyle/>
                    <a:p>
                      <a:r>
                        <a:rPr lang="en-US" sz="1000"/>
                        <a:t>80</a:t>
                      </a:r>
                    </a:p>
                  </a:txBody>
                  <a:tcPr/>
                </a:tc>
                <a:tc>
                  <a:txBody>
                    <a:bodyPr/>
                    <a:lstStyle/>
                    <a:p>
                      <a:r>
                        <a:rPr lang="en-US" sz="1000"/>
                        <a:t>3391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9995467"/>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1114</a:t>
                      </a:r>
                    </a:p>
                  </a:txBody>
                  <a:tcPr/>
                </a:tc>
                <a:tc>
                  <a:txBody>
                    <a:bodyPr/>
                    <a:lstStyle/>
                    <a:p>
                      <a:r>
                        <a:rPr lang="en-US" sz="1000"/>
                        <a:t>782</a:t>
                      </a:r>
                    </a:p>
                  </a:txBody>
                  <a:tcPr/>
                </a:tc>
                <a:tc>
                  <a:txBody>
                    <a:bodyPr/>
                    <a:lstStyle/>
                    <a:p>
                      <a:r>
                        <a:rPr lang="en-US" sz="1000"/>
                        <a:t>1380</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1621219076"/>
                  </a:ext>
                </a:extLst>
              </a:tr>
              <a:tr h="370840">
                <a:tc>
                  <a:txBody>
                    <a:bodyPr/>
                    <a:lstStyle/>
                    <a:p>
                      <a:r>
                        <a:rPr lang="de-DE" sz="1000" b="1"/>
                        <a:t> Treckerfahrer dürfen das - 2018-12-28 19:00:01 </a:t>
                      </a:r>
                      <a:r>
                        <a:rPr lang="de-DE" sz="1000"/>
                        <a:t> 
 Ihr sprecht kein Deutz...? Unfassbar 😳 🚜💨 👨🏼‍🌾 Vielen Dank an Freddy&amp;Jakob</a:t>
                      </a:r>
                      <a:endParaRPr lang="en-US" sz="1000"/>
                    </a:p>
                  </a:txBody>
                  <a:tcPr/>
                </a:tc>
                <a:tc>
                  <a:txBody>
                    <a:bodyPr/>
                    <a:lstStyle/>
                    <a:p>
                      <a:r>
                        <a:rPr lang="en-US" sz="1000"/>
                        <a:t>976</a:t>
                      </a:r>
                    </a:p>
                  </a:txBody>
                  <a:tcPr/>
                </a:tc>
                <a:tc>
                  <a:txBody>
                    <a:bodyPr/>
                    <a:lstStyle/>
                    <a:p>
                      <a:r>
                        <a:rPr lang="en-US" sz="1000"/>
                        <a:t>787</a:t>
                      </a:r>
                    </a:p>
                  </a:txBody>
                  <a:tcPr/>
                </a:tc>
                <a:tc>
                  <a:txBody>
                    <a:bodyPr/>
                    <a:lstStyle/>
                    <a:p>
                      <a:r>
                        <a:rPr lang="en-US" sz="1000"/>
                        <a:t>442</a:t>
                      </a:r>
                    </a:p>
                  </a:txBody>
                  <a:tcPr/>
                </a:tc>
                <a:tc>
                  <a:txBody>
                    <a:bodyPr/>
                    <a:lstStyle/>
                    <a:p>
                      <a:r>
                        <a:rPr lang="en-US" sz="1000"/>
                        <a:t>2205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0852507"/>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779</a:t>
                      </a:r>
                    </a:p>
                  </a:txBody>
                  <a:tcPr/>
                </a:tc>
                <a:tc>
                  <a:txBody>
                    <a:bodyPr/>
                    <a:lstStyle/>
                    <a:p>
                      <a:r>
                        <a:rPr lang="en-US" sz="1000"/>
                        <a:t>1205</a:t>
                      </a:r>
                    </a:p>
                  </a:txBody>
                  <a:tcPr/>
                </a:tc>
                <a:tc>
                  <a:txBody>
                    <a:bodyPr/>
                    <a:lstStyle/>
                    <a:p>
                      <a:r>
                        <a:rPr lang="en-US" sz="1000"/>
                        <a:t>1195</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1975401654"/>
                  </a:ext>
                </a:extLst>
              </a:tr>
            </a:tbl>
          </a:graphicData>
        </a:graphic>
      </p:graphicFrame>
      <p:sp>
        <p:nvSpPr>
          <p:cNvPr id="4" name="Text Placeholder 3">
            <a:extLst>
              <a:ext uri="{FF2B5EF4-FFF2-40B4-BE49-F238E27FC236}">
                <a16:creationId xmlns:a16="http://schemas.microsoft.com/office/drawing/2014/main" id="{ABE454D9-C7FB-443C-9383-6F77E12B578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91202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42D3D-DF51-407E-BF9F-8D6C9884D631}"/>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8B9407C4-46F6-404A-AD2B-4439F19A0802}"/>
              </a:ext>
            </a:extLst>
          </p:cNvPr>
          <p:cNvGraphicFramePr>
            <a:graphicFrameLocks noGrp="1"/>
          </p:cNvGraphicFramePr>
          <p:nvPr>
            <p:ph type="tbl" sz="quarter" idx="13"/>
            <p:extLst>
              <p:ext uri="{D42A27DB-BD31-4B8C-83A1-F6EECF244321}">
                <p14:modId xmlns:p14="http://schemas.microsoft.com/office/powerpoint/2010/main" val="3261926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34199291"/>
                    </a:ext>
                  </a:extLst>
                </a:gridCol>
                <a:gridCol w="822960">
                  <a:extLst>
                    <a:ext uri="{9D8B030D-6E8A-4147-A177-3AD203B41FA5}">
                      <a16:colId xmlns:a16="http://schemas.microsoft.com/office/drawing/2014/main" val="4298572"/>
                    </a:ext>
                  </a:extLst>
                </a:gridCol>
                <a:gridCol w="822960">
                  <a:extLst>
                    <a:ext uri="{9D8B030D-6E8A-4147-A177-3AD203B41FA5}">
                      <a16:colId xmlns:a16="http://schemas.microsoft.com/office/drawing/2014/main" val="1790641551"/>
                    </a:ext>
                  </a:extLst>
                </a:gridCol>
                <a:gridCol w="822960">
                  <a:extLst>
                    <a:ext uri="{9D8B030D-6E8A-4147-A177-3AD203B41FA5}">
                      <a16:colId xmlns:a16="http://schemas.microsoft.com/office/drawing/2014/main" val="2218144078"/>
                    </a:ext>
                  </a:extLst>
                </a:gridCol>
                <a:gridCol w="822960">
                  <a:extLst>
                    <a:ext uri="{9D8B030D-6E8A-4147-A177-3AD203B41FA5}">
                      <a16:colId xmlns:a16="http://schemas.microsoft.com/office/drawing/2014/main" val="3564479831"/>
                    </a:ext>
                  </a:extLst>
                </a:gridCol>
                <a:gridCol w="822960">
                  <a:extLst>
                    <a:ext uri="{9D8B030D-6E8A-4147-A177-3AD203B41FA5}">
                      <a16:colId xmlns:a16="http://schemas.microsoft.com/office/drawing/2014/main" val="2211668141"/>
                    </a:ext>
                  </a:extLst>
                </a:gridCol>
                <a:gridCol w="822960">
                  <a:extLst>
                    <a:ext uri="{9D8B030D-6E8A-4147-A177-3AD203B41FA5}">
                      <a16:colId xmlns:a16="http://schemas.microsoft.com/office/drawing/2014/main" val="4205727663"/>
                    </a:ext>
                  </a:extLst>
                </a:gridCol>
                <a:gridCol w="822960">
                  <a:extLst>
                    <a:ext uri="{9D8B030D-6E8A-4147-A177-3AD203B41FA5}">
                      <a16:colId xmlns:a16="http://schemas.microsoft.com/office/drawing/2014/main" val="2115173401"/>
                    </a:ext>
                  </a:extLst>
                </a:gridCol>
                <a:gridCol w="822960">
                  <a:extLst>
                    <a:ext uri="{9D8B030D-6E8A-4147-A177-3AD203B41FA5}">
                      <a16:colId xmlns:a16="http://schemas.microsoft.com/office/drawing/2014/main" val="3783719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0242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13:36:53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341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08:44:33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443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22:14:33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9338541"/>
                  </a:ext>
                </a:extLst>
              </a:tr>
            </a:tbl>
          </a:graphicData>
        </a:graphic>
      </p:graphicFrame>
      <p:sp>
        <p:nvSpPr>
          <p:cNvPr id="4" name="Text Placeholder 3">
            <a:extLst>
              <a:ext uri="{FF2B5EF4-FFF2-40B4-BE49-F238E27FC236}">
                <a16:creationId xmlns:a16="http://schemas.microsoft.com/office/drawing/2014/main" id="{083F117B-FE74-4009-AF1F-69B5E179988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83356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98B3-CAB7-4898-888D-8D7ECE7CF0F7}"/>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6C4D2668-A3E2-4FA4-A976-093E4221DE29}"/>
              </a:ext>
            </a:extLst>
          </p:cNvPr>
          <p:cNvGraphicFramePr>
            <a:graphicFrameLocks noGrp="1"/>
          </p:cNvGraphicFramePr>
          <p:nvPr>
            <p:ph type="tbl" sz="quarter" idx="13"/>
            <p:extLst>
              <p:ext uri="{D42A27DB-BD31-4B8C-83A1-F6EECF244321}">
                <p14:modId xmlns:p14="http://schemas.microsoft.com/office/powerpoint/2010/main" val="303204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913826"/>
                    </a:ext>
                  </a:extLst>
                </a:gridCol>
                <a:gridCol w="822960">
                  <a:extLst>
                    <a:ext uri="{9D8B030D-6E8A-4147-A177-3AD203B41FA5}">
                      <a16:colId xmlns:a16="http://schemas.microsoft.com/office/drawing/2014/main" val="2630340067"/>
                    </a:ext>
                  </a:extLst>
                </a:gridCol>
                <a:gridCol w="822960">
                  <a:extLst>
                    <a:ext uri="{9D8B030D-6E8A-4147-A177-3AD203B41FA5}">
                      <a16:colId xmlns:a16="http://schemas.microsoft.com/office/drawing/2014/main" val="3718962717"/>
                    </a:ext>
                  </a:extLst>
                </a:gridCol>
                <a:gridCol w="822960">
                  <a:extLst>
                    <a:ext uri="{9D8B030D-6E8A-4147-A177-3AD203B41FA5}">
                      <a16:colId xmlns:a16="http://schemas.microsoft.com/office/drawing/2014/main" val="3963659059"/>
                    </a:ext>
                  </a:extLst>
                </a:gridCol>
                <a:gridCol w="822960">
                  <a:extLst>
                    <a:ext uri="{9D8B030D-6E8A-4147-A177-3AD203B41FA5}">
                      <a16:colId xmlns:a16="http://schemas.microsoft.com/office/drawing/2014/main" val="2175125758"/>
                    </a:ext>
                  </a:extLst>
                </a:gridCol>
                <a:gridCol w="822960">
                  <a:extLst>
                    <a:ext uri="{9D8B030D-6E8A-4147-A177-3AD203B41FA5}">
                      <a16:colId xmlns:a16="http://schemas.microsoft.com/office/drawing/2014/main" val="3985398157"/>
                    </a:ext>
                  </a:extLst>
                </a:gridCol>
                <a:gridCol w="822960">
                  <a:extLst>
                    <a:ext uri="{9D8B030D-6E8A-4147-A177-3AD203B41FA5}">
                      <a16:colId xmlns:a16="http://schemas.microsoft.com/office/drawing/2014/main" val="2066139975"/>
                    </a:ext>
                  </a:extLst>
                </a:gridCol>
                <a:gridCol w="822960">
                  <a:extLst>
                    <a:ext uri="{9D8B030D-6E8A-4147-A177-3AD203B41FA5}">
                      <a16:colId xmlns:a16="http://schemas.microsoft.com/office/drawing/2014/main" val="3102237230"/>
                    </a:ext>
                  </a:extLst>
                </a:gridCol>
                <a:gridCol w="822960">
                  <a:extLst>
                    <a:ext uri="{9D8B030D-6E8A-4147-A177-3AD203B41FA5}">
                      <a16:colId xmlns:a16="http://schemas.microsoft.com/office/drawing/2014/main" val="700514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564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09:56:58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542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10:03:29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7247761"/>
                  </a:ext>
                </a:extLst>
              </a:tr>
            </a:tbl>
          </a:graphicData>
        </a:graphic>
      </p:graphicFrame>
      <p:sp>
        <p:nvSpPr>
          <p:cNvPr id="4" name="Text Placeholder 3">
            <a:extLst>
              <a:ext uri="{FF2B5EF4-FFF2-40B4-BE49-F238E27FC236}">
                <a16:creationId xmlns:a16="http://schemas.microsoft.com/office/drawing/2014/main" id="{87A43F9B-BA39-4D5C-B36C-10D1D25BA40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83135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D9D51-80D1-4D53-9AA9-042300D70015}"/>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C01C95CF-D7BD-4A39-A334-FE47A5A52D43}"/>
              </a:ext>
            </a:extLst>
          </p:cNvPr>
          <p:cNvGraphicFramePr>
            <a:graphicFrameLocks noGrp="1"/>
          </p:cNvGraphicFramePr>
          <p:nvPr>
            <p:ph type="tbl" sz="quarter" idx="13"/>
            <p:extLst>
              <p:ext uri="{D42A27DB-BD31-4B8C-83A1-F6EECF244321}">
                <p14:modId xmlns:p14="http://schemas.microsoft.com/office/powerpoint/2010/main" val="1051221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0106795"/>
                    </a:ext>
                  </a:extLst>
                </a:gridCol>
                <a:gridCol w="822960">
                  <a:extLst>
                    <a:ext uri="{9D8B030D-6E8A-4147-A177-3AD203B41FA5}">
                      <a16:colId xmlns:a16="http://schemas.microsoft.com/office/drawing/2014/main" val="1627457133"/>
                    </a:ext>
                  </a:extLst>
                </a:gridCol>
                <a:gridCol w="822960">
                  <a:extLst>
                    <a:ext uri="{9D8B030D-6E8A-4147-A177-3AD203B41FA5}">
                      <a16:colId xmlns:a16="http://schemas.microsoft.com/office/drawing/2014/main" val="1148843781"/>
                    </a:ext>
                  </a:extLst>
                </a:gridCol>
                <a:gridCol w="822960">
                  <a:extLst>
                    <a:ext uri="{9D8B030D-6E8A-4147-A177-3AD203B41FA5}">
                      <a16:colId xmlns:a16="http://schemas.microsoft.com/office/drawing/2014/main" val="44075537"/>
                    </a:ext>
                  </a:extLst>
                </a:gridCol>
                <a:gridCol w="822960">
                  <a:extLst>
                    <a:ext uri="{9D8B030D-6E8A-4147-A177-3AD203B41FA5}">
                      <a16:colId xmlns:a16="http://schemas.microsoft.com/office/drawing/2014/main" val="3668205"/>
                    </a:ext>
                  </a:extLst>
                </a:gridCol>
                <a:gridCol w="822960">
                  <a:extLst>
                    <a:ext uri="{9D8B030D-6E8A-4147-A177-3AD203B41FA5}">
                      <a16:colId xmlns:a16="http://schemas.microsoft.com/office/drawing/2014/main" val="4129921158"/>
                    </a:ext>
                  </a:extLst>
                </a:gridCol>
                <a:gridCol w="822960">
                  <a:extLst>
                    <a:ext uri="{9D8B030D-6E8A-4147-A177-3AD203B41FA5}">
                      <a16:colId xmlns:a16="http://schemas.microsoft.com/office/drawing/2014/main" val="429343761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29934164"/>
                  </a:ext>
                </a:extLst>
              </a:tr>
              <a:tr h="370840">
                <a:tc>
                  <a:txBody>
                    <a:bodyPr/>
                    <a:lstStyle/>
                    <a:p>
                      <a:r>
                        <a:rPr lang="de-DE" sz="1000" b="1"/>
                        <a:t> Treckerfahrer dürfen das - 2018-01-05 11:19:03 </a:t>
                      </a:r>
                      <a:r>
                        <a:rPr lang="de-DE" sz="1000"/>
                        <a:t> 
 Am 10.01. starten wir wieder! Um 21:00 Uhr im NDR-Fernsehen! Teckerfahrer dürfen das!</a:t>
                      </a:r>
                      <a:endParaRPr lang="en-US" sz="1000"/>
                    </a:p>
                  </a:txBody>
                  <a:tcPr/>
                </a:tc>
                <a:tc>
                  <a:txBody>
                    <a:bodyPr/>
                    <a:lstStyle/>
                    <a:p>
                      <a:r>
                        <a:rPr lang="en-US" sz="1000"/>
                        <a:t>541.61 %</a:t>
                      </a:r>
                    </a:p>
                  </a:txBody>
                  <a:tcPr/>
                </a:tc>
                <a:tc>
                  <a:txBody>
                    <a:bodyPr/>
                    <a:lstStyle/>
                    <a:p>
                      <a:r>
                        <a:rPr lang="en-US" sz="1000"/>
                        <a:t>839.24 %</a:t>
                      </a:r>
                    </a:p>
                  </a:txBody>
                  <a:tcPr/>
                </a:tc>
                <a:tc>
                  <a:txBody>
                    <a:bodyPr/>
                    <a:lstStyle/>
                    <a:p>
                      <a:r>
                        <a:rPr lang="en-US" sz="1000"/>
                        <a:t>8792</a:t>
                      </a:r>
                    </a:p>
                  </a:txBody>
                  <a:tcPr/>
                </a:tc>
                <a:tc>
                  <a:txBody>
                    <a:bodyPr/>
                    <a:lstStyle/>
                    <a:p>
                      <a:r>
                        <a:rPr lang="en-US" sz="1000"/>
                        <a:t>1394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54129309"/>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46299977"/>
                  </a:ext>
                </a:extLst>
              </a:tr>
              <a:tr h="370840">
                <a:tc>
                  <a:txBody>
                    <a:bodyPr/>
                    <a:lstStyle/>
                    <a:p>
                      <a:r>
                        <a:rPr lang="de-DE" sz="1000" b="1"/>
                        <a:t> Treckerfahrer dürfen das - 2018-09-22 17:00:02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00199458"/>
                  </a:ext>
                </a:extLst>
              </a:tr>
              <a:tr h="370840">
                <a:tc>
                  <a:txBody>
                    <a:bodyPr/>
                    <a:lstStyle/>
                    <a:p>
                      <a:r>
                        <a:rPr lang="de-DE" sz="1000" b="1"/>
                        <a:t> Treckerfahrer dürfen das - 2018-02-17 15:00:00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5159740"/>
                  </a:ext>
                </a:extLst>
              </a:tr>
              <a:tr h="370840">
                <a:tc>
                  <a:txBody>
                    <a:bodyPr/>
                    <a:lstStyle/>
                    <a:p>
                      <a:r>
                        <a:rPr lang="de-DE" sz="1000" b="1"/>
                        <a:t> Treckerfahrer dürfen das - 2018-02-14 15:00:00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28427574"/>
                  </a:ext>
                </a:extLst>
              </a:tr>
            </a:tbl>
          </a:graphicData>
        </a:graphic>
      </p:graphicFrame>
      <p:sp>
        <p:nvSpPr>
          <p:cNvPr id="4" name="Text Placeholder 3">
            <a:extLst>
              <a:ext uri="{FF2B5EF4-FFF2-40B4-BE49-F238E27FC236}">
                <a16:creationId xmlns:a16="http://schemas.microsoft.com/office/drawing/2014/main" id="{0C1E07A7-DFC5-4C5B-8CCC-229EA3DC0C3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37947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71B27-06DF-4448-8F30-1C1A1EB73766}"/>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E9EFAA4F-732D-4756-A096-3818C828C997}"/>
              </a:ext>
            </a:extLst>
          </p:cNvPr>
          <p:cNvGraphicFramePr>
            <a:graphicFrameLocks noGrp="1"/>
          </p:cNvGraphicFramePr>
          <p:nvPr>
            <p:ph type="tbl" sz="quarter" idx="13"/>
            <p:extLst>
              <p:ext uri="{D42A27DB-BD31-4B8C-83A1-F6EECF244321}">
                <p14:modId xmlns:p14="http://schemas.microsoft.com/office/powerpoint/2010/main" val="141788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9602163"/>
                    </a:ext>
                  </a:extLst>
                </a:gridCol>
                <a:gridCol w="822960">
                  <a:extLst>
                    <a:ext uri="{9D8B030D-6E8A-4147-A177-3AD203B41FA5}">
                      <a16:colId xmlns:a16="http://schemas.microsoft.com/office/drawing/2014/main" val="4004425554"/>
                    </a:ext>
                  </a:extLst>
                </a:gridCol>
                <a:gridCol w="822960">
                  <a:extLst>
                    <a:ext uri="{9D8B030D-6E8A-4147-A177-3AD203B41FA5}">
                      <a16:colId xmlns:a16="http://schemas.microsoft.com/office/drawing/2014/main" val="1890964414"/>
                    </a:ext>
                  </a:extLst>
                </a:gridCol>
                <a:gridCol w="822960">
                  <a:extLst>
                    <a:ext uri="{9D8B030D-6E8A-4147-A177-3AD203B41FA5}">
                      <a16:colId xmlns:a16="http://schemas.microsoft.com/office/drawing/2014/main" val="3895425636"/>
                    </a:ext>
                  </a:extLst>
                </a:gridCol>
                <a:gridCol w="822960">
                  <a:extLst>
                    <a:ext uri="{9D8B030D-6E8A-4147-A177-3AD203B41FA5}">
                      <a16:colId xmlns:a16="http://schemas.microsoft.com/office/drawing/2014/main" val="2972529573"/>
                    </a:ext>
                  </a:extLst>
                </a:gridCol>
                <a:gridCol w="822960">
                  <a:extLst>
                    <a:ext uri="{9D8B030D-6E8A-4147-A177-3AD203B41FA5}">
                      <a16:colId xmlns:a16="http://schemas.microsoft.com/office/drawing/2014/main" val="3621084587"/>
                    </a:ext>
                  </a:extLst>
                </a:gridCol>
                <a:gridCol w="822960">
                  <a:extLst>
                    <a:ext uri="{9D8B030D-6E8A-4147-A177-3AD203B41FA5}">
                      <a16:colId xmlns:a16="http://schemas.microsoft.com/office/drawing/2014/main" val="135918195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63085373"/>
                  </a:ext>
                </a:extLst>
              </a:tr>
              <a:tr h="370840">
                <a:tc>
                  <a:txBody>
                    <a:bodyPr/>
                    <a:lstStyle/>
                    <a:p>
                      <a:r>
                        <a:rPr lang="de-DE" sz="1000" b="1"/>
                        <a:t> Treckerfahrer dürfen das - 2018-03-16 16:57:15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47364018"/>
                  </a:ext>
                </a:extLst>
              </a:tr>
              <a:tr h="370840">
                <a:tc>
                  <a:txBody>
                    <a:bodyPr/>
                    <a:lstStyle/>
                    <a:p>
                      <a:r>
                        <a:rPr lang="de-DE" sz="1000" b="1"/>
                        <a:t> Treckerfahrer dürfen das - 2018-07-27 10:03:03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72083341"/>
                  </a:ext>
                </a:extLst>
              </a:tr>
              <a:tr h="370840">
                <a:tc>
                  <a:txBody>
                    <a:bodyPr/>
                    <a:lstStyle/>
                    <a:p>
                      <a:r>
                        <a:rPr lang="de-DE" sz="1000" b="1"/>
                        <a:t> Treckerfahrer dürfen das - 2018-11-23 10:04:05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82226135"/>
                  </a:ext>
                </a:extLst>
              </a:tr>
              <a:tr h="370840">
                <a:tc>
                  <a:txBody>
                    <a:bodyPr/>
                    <a:lstStyle/>
                    <a:p>
                      <a:r>
                        <a:rPr lang="de-DE" sz="1000" b="1"/>
                        <a:t> Treckerfahrer dürfen das - 2018-10-22 08:23:24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43280"/>
                  </a:ext>
                </a:extLst>
              </a:tr>
              <a:tr h="370840">
                <a:tc>
                  <a:txBody>
                    <a:bodyPr/>
                    <a:lstStyle/>
                    <a:p>
                      <a:r>
                        <a:rPr lang="de-DE" sz="1000" b="1"/>
                        <a:t> Treckerfahrer dürfen das - 2018-09-12 12:01:52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65704992"/>
                  </a:ext>
                </a:extLst>
              </a:tr>
            </a:tbl>
          </a:graphicData>
        </a:graphic>
      </p:graphicFrame>
      <p:sp>
        <p:nvSpPr>
          <p:cNvPr id="4" name="Text Placeholder 3">
            <a:extLst>
              <a:ext uri="{FF2B5EF4-FFF2-40B4-BE49-F238E27FC236}">
                <a16:creationId xmlns:a16="http://schemas.microsoft.com/office/drawing/2014/main" id="{74D0AD85-68FD-40CC-845B-3FFCF9B0529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60406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3120-CB33-46BA-B4AD-5EA5D8B49A5F}"/>
              </a:ext>
            </a:extLst>
          </p:cNvPr>
          <p:cNvSpPr>
            <a:spLocks noGrp="1"/>
          </p:cNvSpPr>
          <p:nvPr>
            <p:ph type="title"/>
          </p:nvPr>
        </p:nvSpPr>
        <p:spPr/>
        <p:txBody>
          <a:bodyPr/>
          <a:lstStyle/>
          <a:p>
            <a:r>
              <a:rPr lang="de-DE"/>
              <a:t>Facebook Eigene Posts - Potenzielle Reichweite - Export | Treckerfahrer dürfen das - 1 of 6</a:t>
            </a:r>
            <a:endParaRPr lang="en-US"/>
          </a:p>
        </p:txBody>
      </p:sp>
      <p:graphicFrame>
        <p:nvGraphicFramePr>
          <p:cNvPr id="5" name="Table Placeholder 4">
            <a:extLst>
              <a:ext uri="{FF2B5EF4-FFF2-40B4-BE49-F238E27FC236}">
                <a16:creationId xmlns:a16="http://schemas.microsoft.com/office/drawing/2014/main" id="{47C7C5F4-B9D4-49AF-B8F6-161749827646}"/>
              </a:ext>
            </a:extLst>
          </p:cNvPr>
          <p:cNvGraphicFramePr>
            <a:graphicFrameLocks noGrp="1"/>
          </p:cNvGraphicFramePr>
          <p:nvPr>
            <p:ph type="tbl" sz="quarter" idx="13"/>
            <p:extLst>
              <p:ext uri="{D42A27DB-BD31-4B8C-83A1-F6EECF244321}">
                <p14:modId xmlns:p14="http://schemas.microsoft.com/office/powerpoint/2010/main" val="4091667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9484585"/>
                    </a:ext>
                  </a:extLst>
                </a:gridCol>
                <a:gridCol w="822960">
                  <a:extLst>
                    <a:ext uri="{9D8B030D-6E8A-4147-A177-3AD203B41FA5}">
                      <a16:colId xmlns:a16="http://schemas.microsoft.com/office/drawing/2014/main" val="2282431680"/>
                    </a:ext>
                  </a:extLst>
                </a:gridCol>
                <a:gridCol w="822960">
                  <a:extLst>
                    <a:ext uri="{9D8B030D-6E8A-4147-A177-3AD203B41FA5}">
                      <a16:colId xmlns:a16="http://schemas.microsoft.com/office/drawing/2014/main" val="2942785089"/>
                    </a:ext>
                  </a:extLst>
                </a:gridCol>
                <a:gridCol w="822960">
                  <a:extLst>
                    <a:ext uri="{9D8B030D-6E8A-4147-A177-3AD203B41FA5}">
                      <a16:colId xmlns:a16="http://schemas.microsoft.com/office/drawing/2014/main" val="2452633754"/>
                    </a:ext>
                  </a:extLst>
                </a:gridCol>
                <a:gridCol w="822960">
                  <a:extLst>
                    <a:ext uri="{9D8B030D-6E8A-4147-A177-3AD203B41FA5}">
                      <a16:colId xmlns:a16="http://schemas.microsoft.com/office/drawing/2014/main" val="4059285375"/>
                    </a:ext>
                  </a:extLst>
                </a:gridCol>
                <a:gridCol w="822960">
                  <a:extLst>
                    <a:ext uri="{9D8B030D-6E8A-4147-A177-3AD203B41FA5}">
                      <a16:colId xmlns:a16="http://schemas.microsoft.com/office/drawing/2014/main" val="3182827352"/>
                    </a:ext>
                  </a:extLst>
                </a:gridCol>
                <a:gridCol w="411480">
                  <a:extLst>
                    <a:ext uri="{9D8B030D-6E8A-4147-A177-3AD203B41FA5}">
                      <a16:colId xmlns:a16="http://schemas.microsoft.com/office/drawing/2014/main" val="2842604234"/>
                    </a:ext>
                  </a:extLst>
                </a:gridCol>
                <a:gridCol w="822960">
                  <a:extLst>
                    <a:ext uri="{9D8B030D-6E8A-4147-A177-3AD203B41FA5}">
                      <a16:colId xmlns:a16="http://schemas.microsoft.com/office/drawing/2014/main" val="206802487"/>
                    </a:ext>
                  </a:extLst>
                </a:gridCol>
                <a:gridCol w="822960">
                  <a:extLst>
                    <a:ext uri="{9D8B030D-6E8A-4147-A177-3AD203B41FA5}">
                      <a16:colId xmlns:a16="http://schemas.microsoft.com/office/drawing/2014/main" val="385693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342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302712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840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14:12:15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8590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15:00:00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23:00:00</a:t>
                      </a:r>
                    </a:p>
                  </a:txBody>
                  <a:tcPr/>
                </a:tc>
                <a:extLst>
                  <a:ext uri="{0D108BD9-81ED-4DB2-BD59-A6C34878D82A}">
                    <a16:rowId xmlns:a16="http://schemas.microsoft.com/office/drawing/2014/main" val="1705341877"/>
                  </a:ext>
                </a:extLst>
              </a:tr>
            </a:tbl>
          </a:graphicData>
        </a:graphic>
      </p:graphicFrame>
      <p:sp>
        <p:nvSpPr>
          <p:cNvPr id="4" name="Text Placeholder 3">
            <a:extLst>
              <a:ext uri="{FF2B5EF4-FFF2-40B4-BE49-F238E27FC236}">
                <a16:creationId xmlns:a16="http://schemas.microsoft.com/office/drawing/2014/main" id="{7FD67CB9-0A8C-4232-A80B-9977D376B40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689239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9BBF-A9F6-4547-8EA7-0AE2052D9126}"/>
              </a:ext>
            </a:extLst>
          </p:cNvPr>
          <p:cNvSpPr>
            <a:spLocks noGrp="1"/>
          </p:cNvSpPr>
          <p:nvPr>
            <p:ph type="title"/>
          </p:nvPr>
        </p:nvSpPr>
        <p:spPr/>
        <p:txBody>
          <a:bodyPr/>
          <a:lstStyle/>
          <a:p>
            <a:r>
              <a:rPr lang="de-DE"/>
              <a:t>Facebook Eigene Posts - Potenzielle Reichweite - Export | Treckerfahrer dürfen das - 2 of 6</a:t>
            </a:r>
            <a:endParaRPr lang="en-US"/>
          </a:p>
        </p:txBody>
      </p:sp>
      <p:graphicFrame>
        <p:nvGraphicFramePr>
          <p:cNvPr id="5" name="Table Placeholder 4">
            <a:extLst>
              <a:ext uri="{FF2B5EF4-FFF2-40B4-BE49-F238E27FC236}">
                <a16:creationId xmlns:a16="http://schemas.microsoft.com/office/drawing/2014/main" id="{D4B1E9A2-8FF7-4C70-B06F-3BDB1490EAE3}"/>
              </a:ext>
            </a:extLst>
          </p:cNvPr>
          <p:cNvGraphicFramePr>
            <a:graphicFrameLocks noGrp="1"/>
          </p:cNvGraphicFramePr>
          <p:nvPr>
            <p:ph type="tbl" sz="quarter" idx="13"/>
            <p:extLst>
              <p:ext uri="{D42A27DB-BD31-4B8C-83A1-F6EECF244321}">
                <p14:modId xmlns:p14="http://schemas.microsoft.com/office/powerpoint/2010/main" val="1393467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6589163"/>
                    </a:ext>
                  </a:extLst>
                </a:gridCol>
                <a:gridCol w="822960">
                  <a:extLst>
                    <a:ext uri="{9D8B030D-6E8A-4147-A177-3AD203B41FA5}">
                      <a16:colId xmlns:a16="http://schemas.microsoft.com/office/drawing/2014/main" val="2584747849"/>
                    </a:ext>
                  </a:extLst>
                </a:gridCol>
                <a:gridCol w="822960">
                  <a:extLst>
                    <a:ext uri="{9D8B030D-6E8A-4147-A177-3AD203B41FA5}">
                      <a16:colId xmlns:a16="http://schemas.microsoft.com/office/drawing/2014/main" val="421840593"/>
                    </a:ext>
                  </a:extLst>
                </a:gridCol>
                <a:gridCol w="822960">
                  <a:extLst>
                    <a:ext uri="{9D8B030D-6E8A-4147-A177-3AD203B41FA5}">
                      <a16:colId xmlns:a16="http://schemas.microsoft.com/office/drawing/2014/main" val="1298690930"/>
                    </a:ext>
                  </a:extLst>
                </a:gridCol>
                <a:gridCol w="822960">
                  <a:extLst>
                    <a:ext uri="{9D8B030D-6E8A-4147-A177-3AD203B41FA5}">
                      <a16:colId xmlns:a16="http://schemas.microsoft.com/office/drawing/2014/main" val="1743506323"/>
                    </a:ext>
                  </a:extLst>
                </a:gridCol>
                <a:gridCol w="822960">
                  <a:extLst>
                    <a:ext uri="{9D8B030D-6E8A-4147-A177-3AD203B41FA5}">
                      <a16:colId xmlns:a16="http://schemas.microsoft.com/office/drawing/2014/main" val="568214163"/>
                    </a:ext>
                  </a:extLst>
                </a:gridCol>
                <a:gridCol w="411480">
                  <a:extLst>
                    <a:ext uri="{9D8B030D-6E8A-4147-A177-3AD203B41FA5}">
                      <a16:colId xmlns:a16="http://schemas.microsoft.com/office/drawing/2014/main" val="3299800114"/>
                    </a:ext>
                  </a:extLst>
                </a:gridCol>
                <a:gridCol w="822960">
                  <a:extLst>
                    <a:ext uri="{9D8B030D-6E8A-4147-A177-3AD203B41FA5}">
                      <a16:colId xmlns:a16="http://schemas.microsoft.com/office/drawing/2014/main" val="1892881332"/>
                    </a:ext>
                  </a:extLst>
                </a:gridCol>
                <a:gridCol w="822960">
                  <a:extLst>
                    <a:ext uri="{9D8B030D-6E8A-4147-A177-3AD203B41FA5}">
                      <a16:colId xmlns:a16="http://schemas.microsoft.com/office/drawing/2014/main" val="1174084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610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15:00:01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297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19:00:00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350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15:00:01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604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15:00:00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3076623"/>
                  </a:ext>
                </a:extLst>
              </a:tr>
            </a:tbl>
          </a:graphicData>
        </a:graphic>
      </p:graphicFrame>
      <p:sp>
        <p:nvSpPr>
          <p:cNvPr id="4" name="Text Placeholder 3">
            <a:extLst>
              <a:ext uri="{FF2B5EF4-FFF2-40B4-BE49-F238E27FC236}">
                <a16:creationId xmlns:a16="http://schemas.microsoft.com/office/drawing/2014/main" id="{F717FB18-A7D8-4C92-A7D7-0AD4F06D45A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34943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F197-4747-4149-A990-7BD49C514728}"/>
              </a:ext>
            </a:extLst>
          </p:cNvPr>
          <p:cNvSpPr>
            <a:spLocks noGrp="1"/>
          </p:cNvSpPr>
          <p:nvPr>
            <p:ph type="title"/>
          </p:nvPr>
        </p:nvSpPr>
        <p:spPr/>
        <p:txBody>
          <a:bodyPr/>
          <a:lstStyle/>
          <a:p>
            <a:r>
              <a:rPr lang="de-DE"/>
              <a:t>Facebook Eigene Posts - Potenzielle Reichweite - Export | Treckerfahrer dürfen das - 3 of 6</a:t>
            </a:r>
            <a:endParaRPr lang="en-US"/>
          </a:p>
        </p:txBody>
      </p:sp>
      <p:graphicFrame>
        <p:nvGraphicFramePr>
          <p:cNvPr id="5" name="Table Placeholder 4">
            <a:extLst>
              <a:ext uri="{FF2B5EF4-FFF2-40B4-BE49-F238E27FC236}">
                <a16:creationId xmlns:a16="http://schemas.microsoft.com/office/drawing/2014/main" id="{C526EC80-0E0D-4ECF-8675-9F2272525A76}"/>
              </a:ext>
            </a:extLst>
          </p:cNvPr>
          <p:cNvGraphicFramePr>
            <a:graphicFrameLocks noGrp="1"/>
          </p:cNvGraphicFramePr>
          <p:nvPr>
            <p:ph type="tbl" sz="quarter" idx="13"/>
            <p:extLst>
              <p:ext uri="{D42A27DB-BD31-4B8C-83A1-F6EECF244321}">
                <p14:modId xmlns:p14="http://schemas.microsoft.com/office/powerpoint/2010/main" val="2593898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5285984"/>
                    </a:ext>
                  </a:extLst>
                </a:gridCol>
                <a:gridCol w="822960">
                  <a:extLst>
                    <a:ext uri="{9D8B030D-6E8A-4147-A177-3AD203B41FA5}">
                      <a16:colId xmlns:a16="http://schemas.microsoft.com/office/drawing/2014/main" val="3737984241"/>
                    </a:ext>
                  </a:extLst>
                </a:gridCol>
                <a:gridCol w="822960">
                  <a:extLst>
                    <a:ext uri="{9D8B030D-6E8A-4147-A177-3AD203B41FA5}">
                      <a16:colId xmlns:a16="http://schemas.microsoft.com/office/drawing/2014/main" val="1183585013"/>
                    </a:ext>
                  </a:extLst>
                </a:gridCol>
                <a:gridCol w="822960">
                  <a:extLst>
                    <a:ext uri="{9D8B030D-6E8A-4147-A177-3AD203B41FA5}">
                      <a16:colId xmlns:a16="http://schemas.microsoft.com/office/drawing/2014/main" val="3238635151"/>
                    </a:ext>
                  </a:extLst>
                </a:gridCol>
                <a:gridCol w="822960">
                  <a:extLst>
                    <a:ext uri="{9D8B030D-6E8A-4147-A177-3AD203B41FA5}">
                      <a16:colId xmlns:a16="http://schemas.microsoft.com/office/drawing/2014/main" val="1276154820"/>
                    </a:ext>
                  </a:extLst>
                </a:gridCol>
                <a:gridCol w="822960">
                  <a:extLst>
                    <a:ext uri="{9D8B030D-6E8A-4147-A177-3AD203B41FA5}">
                      <a16:colId xmlns:a16="http://schemas.microsoft.com/office/drawing/2014/main" val="1702445345"/>
                    </a:ext>
                  </a:extLst>
                </a:gridCol>
                <a:gridCol w="411480">
                  <a:extLst>
                    <a:ext uri="{9D8B030D-6E8A-4147-A177-3AD203B41FA5}">
                      <a16:colId xmlns:a16="http://schemas.microsoft.com/office/drawing/2014/main" val="321011991"/>
                    </a:ext>
                  </a:extLst>
                </a:gridCol>
                <a:gridCol w="822960">
                  <a:extLst>
                    <a:ext uri="{9D8B030D-6E8A-4147-A177-3AD203B41FA5}">
                      <a16:colId xmlns:a16="http://schemas.microsoft.com/office/drawing/2014/main" val="3141015055"/>
                    </a:ext>
                  </a:extLst>
                </a:gridCol>
                <a:gridCol w="822960">
                  <a:extLst>
                    <a:ext uri="{9D8B030D-6E8A-4147-A177-3AD203B41FA5}">
                      <a16:colId xmlns:a16="http://schemas.microsoft.com/office/drawing/2014/main" val="2396288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861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15:00:00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913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19:00:01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379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08:00:00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08:00:00</a:t>
                      </a:r>
                    </a:p>
                  </a:txBody>
                  <a:tcPr/>
                </a:tc>
                <a:extLst>
                  <a:ext uri="{0D108BD9-81ED-4DB2-BD59-A6C34878D82A}">
                    <a16:rowId xmlns:a16="http://schemas.microsoft.com/office/drawing/2014/main" val="55932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09:00:00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23:00:00</a:t>
                      </a:r>
                    </a:p>
                  </a:txBody>
                  <a:tcPr/>
                </a:tc>
                <a:extLst>
                  <a:ext uri="{0D108BD9-81ED-4DB2-BD59-A6C34878D82A}">
                    <a16:rowId xmlns:a16="http://schemas.microsoft.com/office/drawing/2014/main" val="3789790271"/>
                  </a:ext>
                </a:extLst>
              </a:tr>
            </a:tbl>
          </a:graphicData>
        </a:graphic>
      </p:graphicFrame>
      <p:sp>
        <p:nvSpPr>
          <p:cNvPr id="4" name="Text Placeholder 3">
            <a:extLst>
              <a:ext uri="{FF2B5EF4-FFF2-40B4-BE49-F238E27FC236}">
                <a16:creationId xmlns:a16="http://schemas.microsoft.com/office/drawing/2014/main" id="{35AB51CF-80BD-4FE7-BB8A-B6DC2735F58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767630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4B479-E77E-4E89-924A-C5E52444EC03}"/>
              </a:ext>
            </a:extLst>
          </p:cNvPr>
          <p:cNvSpPr>
            <a:spLocks noGrp="1"/>
          </p:cNvSpPr>
          <p:nvPr>
            <p:ph type="title"/>
          </p:nvPr>
        </p:nvSpPr>
        <p:spPr/>
        <p:txBody>
          <a:bodyPr/>
          <a:lstStyle/>
          <a:p>
            <a:r>
              <a:rPr lang="de-DE"/>
              <a:t>Facebook Eigene Posts - Potenzielle Reichweite - Export | Treckerfahrer dürfen das - 4 of 6</a:t>
            </a:r>
            <a:endParaRPr lang="en-US"/>
          </a:p>
        </p:txBody>
      </p:sp>
      <p:graphicFrame>
        <p:nvGraphicFramePr>
          <p:cNvPr id="5" name="Table Placeholder 4">
            <a:extLst>
              <a:ext uri="{FF2B5EF4-FFF2-40B4-BE49-F238E27FC236}">
                <a16:creationId xmlns:a16="http://schemas.microsoft.com/office/drawing/2014/main" id="{8C73411F-4A89-4C69-B65A-57C6DB68C6A5}"/>
              </a:ext>
            </a:extLst>
          </p:cNvPr>
          <p:cNvGraphicFramePr>
            <a:graphicFrameLocks noGrp="1"/>
          </p:cNvGraphicFramePr>
          <p:nvPr>
            <p:ph type="tbl" sz="quarter" idx="13"/>
            <p:extLst>
              <p:ext uri="{D42A27DB-BD31-4B8C-83A1-F6EECF244321}">
                <p14:modId xmlns:p14="http://schemas.microsoft.com/office/powerpoint/2010/main" val="171113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7212656"/>
                    </a:ext>
                  </a:extLst>
                </a:gridCol>
                <a:gridCol w="822960">
                  <a:extLst>
                    <a:ext uri="{9D8B030D-6E8A-4147-A177-3AD203B41FA5}">
                      <a16:colId xmlns:a16="http://schemas.microsoft.com/office/drawing/2014/main" val="1007747082"/>
                    </a:ext>
                  </a:extLst>
                </a:gridCol>
                <a:gridCol w="822960">
                  <a:extLst>
                    <a:ext uri="{9D8B030D-6E8A-4147-A177-3AD203B41FA5}">
                      <a16:colId xmlns:a16="http://schemas.microsoft.com/office/drawing/2014/main" val="336217775"/>
                    </a:ext>
                  </a:extLst>
                </a:gridCol>
                <a:gridCol w="822960">
                  <a:extLst>
                    <a:ext uri="{9D8B030D-6E8A-4147-A177-3AD203B41FA5}">
                      <a16:colId xmlns:a16="http://schemas.microsoft.com/office/drawing/2014/main" val="1159325547"/>
                    </a:ext>
                  </a:extLst>
                </a:gridCol>
                <a:gridCol w="822960">
                  <a:extLst>
                    <a:ext uri="{9D8B030D-6E8A-4147-A177-3AD203B41FA5}">
                      <a16:colId xmlns:a16="http://schemas.microsoft.com/office/drawing/2014/main" val="4179140822"/>
                    </a:ext>
                  </a:extLst>
                </a:gridCol>
                <a:gridCol w="822960">
                  <a:extLst>
                    <a:ext uri="{9D8B030D-6E8A-4147-A177-3AD203B41FA5}">
                      <a16:colId xmlns:a16="http://schemas.microsoft.com/office/drawing/2014/main" val="1768576442"/>
                    </a:ext>
                  </a:extLst>
                </a:gridCol>
                <a:gridCol w="411480">
                  <a:extLst>
                    <a:ext uri="{9D8B030D-6E8A-4147-A177-3AD203B41FA5}">
                      <a16:colId xmlns:a16="http://schemas.microsoft.com/office/drawing/2014/main" val="2196027686"/>
                    </a:ext>
                  </a:extLst>
                </a:gridCol>
                <a:gridCol w="822960">
                  <a:extLst>
                    <a:ext uri="{9D8B030D-6E8A-4147-A177-3AD203B41FA5}">
                      <a16:colId xmlns:a16="http://schemas.microsoft.com/office/drawing/2014/main" val="1418558003"/>
                    </a:ext>
                  </a:extLst>
                </a:gridCol>
                <a:gridCol w="822960">
                  <a:extLst>
                    <a:ext uri="{9D8B030D-6E8A-4147-A177-3AD203B41FA5}">
                      <a16:colId xmlns:a16="http://schemas.microsoft.com/office/drawing/2014/main" val="539443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52780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15:00:00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342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09:30:00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668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08:00:00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 08:00:00</a:t>
                      </a:r>
                    </a:p>
                  </a:txBody>
                  <a:tcPr/>
                </a:tc>
                <a:extLst>
                  <a:ext uri="{0D108BD9-81ED-4DB2-BD59-A6C34878D82A}">
                    <a16:rowId xmlns:a16="http://schemas.microsoft.com/office/drawing/2014/main" val="2330660982"/>
                  </a:ext>
                </a:extLst>
              </a:tr>
            </a:tbl>
          </a:graphicData>
        </a:graphic>
      </p:graphicFrame>
      <p:sp>
        <p:nvSpPr>
          <p:cNvPr id="4" name="Text Placeholder 3">
            <a:extLst>
              <a:ext uri="{FF2B5EF4-FFF2-40B4-BE49-F238E27FC236}">
                <a16:creationId xmlns:a16="http://schemas.microsoft.com/office/drawing/2014/main" id="{79D6B900-5450-4783-81F6-6F67040F691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36411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57795-A9F6-458B-85AB-0A9B75F61B20}"/>
              </a:ext>
            </a:extLst>
          </p:cNvPr>
          <p:cNvSpPr>
            <a:spLocks noGrp="1"/>
          </p:cNvSpPr>
          <p:nvPr>
            <p:ph type="title"/>
          </p:nvPr>
        </p:nvSpPr>
        <p:spPr/>
        <p:txBody>
          <a:bodyPr/>
          <a:lstStyle/>
          <a:p>
            <a:r>
              <a:rPr lang="de-DE"/>
              <a:t>Facebook Eigene Posts - Potenzielle Reichweite - Export | Treckerfahrer dürfen das - 5 of 6</a:t>
            </a:r>
            <a:endParaRPr lang="en-US"/>
          </a:p>
        </p:txBody>
      </p:sp>
      <p:graphicFrame>
        <p:nvGraphicFramePr>
          <p:cNvPr id="5" name="Table Placeholder 4">
            <a:extLst>
              <a:ext uri="{FF2B5EF4-FFF2-40B4-BE49-F238E27FC236}">
                <a16:creationId xmlns:a16="http://schemas.microsoft.com/office/drawing/2014/main" id="{5C60EB5B-A37D-448E-AA65-39410432BBCD}"/>
              </a:ext>
            </a:extLst>
          </p:cNvPr>
          <p:cNvGraphicFramePr>
            <a:graphicFrameLocks noGrp="1"/>
          </p:cNvGraphicFramePr>
          <p:nvPr>
            <p:ph type="tbl" sz="quarter" idx="13"/>
            <p:extLst>
              <p:ext uri="{D42A27DB-BD31-4B8C-83A1-F6EECF244321}">
                <p14:modId xmlns:p14="http://schemas.microsoft.com/office/powerpoint/2010/main" val="330690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201860"/>
                    </a:ext>
                  </a:extLst>
                </a:gridCol>
                <a:gridCol w="822960">
                  <a:extLst>
                    <a:ext uri="{9D8B030D-6E8A-4147-A177-3AD203B41FA5}">
                      <a16:colId xmlns:a16="http://schemas.microsoft.com/office/drawing/2014/main" val="3180500538"/>
                    </a:ext>
                  </a:extLst>
                </a:gridCol>
                <a:gridCol w="822960">
                  <a:extLst>
                    <a:ext uri="{9D8B030D-6E8A-4147-A177-3AD203B41FA5}">
                      <a16:colId xmlns:a16="http://schemas.microsoft.com/office/drawing/2014/main" val="2363859273"/>
                    </a:ext>
                  </a:extLst>
                </a:gridCol>
                <a:gridCol w="822960">
                  <a:extLst>
                    <a:ext uri="{9D8B030D-6E8A-4147-A177-3AD203B41FA5}">
                      <a16:colId xmlns:a16="http://schemas.microsoft.com/office/drawing/2014/main" val="3878122270"/>
                    </a:ext>
                  </a:extLst>
                </a:gridCol>
                <a:gridCol w="822960">
                  <a:extLst>
                    <a:ext uri="{9D8B030D-6E8A-4147-A177-3AD203B41FA5}">
                      <a16:colId xmlns:a16="http://schemas.microsoft.com/office/drawing/2014/main" val="8357691"/>
                    </a:ext>
                  </a:extLst>
                </a:gridCol>
                <a:gridCol w="822960">
                  <a:extLst>
                    <a:ext uri="{9D8B030D-6E8A-4147-A177-3AD203B41FA5}">
                      <a16:colId xmlns:a16="http://schemas.microsoft.com/office/drawing/2014/main" val="3019142672"/>
                    </a:ext>
                  </a:extLst>
                </a:gridCol>
                <a:gridCol w="411480">
                  <a:extLst>
                    <a:ext uri="{9D8B030D-6E8A-4147-A177-3AD203B41FA5}">
                      <a16:colId xmlns:a16="http://schemas.microsoft.com/office/drawing/2014/main" val="85834807"/>
                    </a:ext>
                  </a:extLst>
                </a:gridCol>
                <a:gridCol w="822960">
                  <a:extLst>
                    <a:ext uri="{9D8B030D-6E8A-4147-A177-3AD203B41FA5}">
                      <a16:colId xmlns:a16="http://schemas.microsoft.com/office/drawing/2014/main" val="3684295742"/>
                    </a:ext>
                  </a:extLst>
                </a:gridCol>
                <a:gridCol w="822960">
                  <a:extLst>
                    <a:ext uri="{9D8B030D-6E8A-4147-A177-3AD203B41FA5}">
                      <a16:colId xmlns:a16="http://schemas.microsoft.com/office/drawing/2014/main" val="106281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938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15:00:00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444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12:28:34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142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18:00:01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01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- 2018-08-21 09:00:02 </a:t>
                      </a:r>
                      <a:r>
                        <a:rPr kumimoji="0" lang="de-DE" sz="1000" b="0" i="0" u="none" strike="noStrike" kern="1200" cap="none" spc="0" normalizeH="0" baseline="0" noProof="0">
                          <a:ln>
                            <a:noFill/>
                          </a:ln>
                          <a:solidFill>
                            <a:prstClr val="black"/>
                          </a:solidFill>
                          <a:effectLst/>
                          <a:uLnTx/>
                          <a:uFillTx/>
                          <a:latin typeface="+mn-lt"/>
                          <a:ea typeface="+mn-ea"/>
                          <a:cs typeface="+mn-cs"/>
                        </a:rPr>
                        <a:t> 
 Ein roter Johnny? Gibt's nicht! Doch!! Hier!!!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2455092"/>
                  </a:ext>
                </a:extLst>
              </a:tr>
            </a:tbl>
          </a:graphicData>
        </a:graphic>
      </p:graphicFrame>
      <p:sp>
        <p:nvSpPr>
          <p:cNvPr id="4" name="Text Placeholder 3">
            <a:extLst>
              <a:ext uri="{FF2B5EF4-FFF2-40B4-BE49-F238E27FC236}">
                <a16:creationId xmlns:a16="http://schemas.microsoft.com/office/drawing/2014/main" id="{2640768C-6A9B-4048-BD5D-03AB5907BFD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83597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8E0E9-6BC4-4E52-BBA1-0A7D51F2AF75}"/>
              </a:ext>
            </a:extLst>
          </p:cNvPr>
          <p:cNvSpPr>
            <a:spLocks noGrp="1"/>
          </p:cNvSpPr>
          <p:nvPr>
            <p:ph type="title"/>
          </p:nvPr>
        </p:nvSpPr>
        <p:spPr/>
        <p:txBody>
          <a:bodyPr/>
          <a:lstStyle/>
          <a:p>
            <a:r>
              <a:rPr lang="de-DE"/>
              <a:t>Facebook Eigene Posts - Potenzielle Reichweite - Export | Treckerfahrer dürfen das - 6 of 6</a:t>
            </a:r>
            <a:endParaRPr lang="en-US"/>
          </a:p>
        </p:txBody>
      </p:sp>
      <p:graphicFrame>
        <p:nvGraphicFramePr>
          <p:cNvPr id="5" name="Table Placeholder 4">
            <a:extLst>
              <a:ext uri="{FF2B5EF4-FFF2-40B4-BE49-F238E27FC236}">
                <a16:creationId xmlns:a16="http://schemas.microsoft.com/office/drawing/2014/main" id="{F32CA4CB-87BA-4D58-AF6C-CB1C830C5529}"/>
              </a:ext>
            </a:extLst>
          </p:cNvPr>
          <p:cNvGraphicFramePr>
            <a:graphicFrameLocks noGrp="1"/>
          </p:cNvGraphicFramePr>
          <p:nvPr>
            <p:ph type="tbl" sz="quarter" idx="13"/>
            <p:extLst>
              <p:ext uri="{D42A27DB-BD31-4B8C-83A1-F6EECF244321}">
                <p14:modId xmlns:p14="http://schemas.microsoft.com/office/powerpoint/2010/main" val="253830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2279504"/>
                    </a:ext>
                  </a:extLst>
                </a:gridCol>
                <a:gridCol w="822960">
                  <a:extLst>
                    <a:ext uri="{9D8B030D-6E8A-4147-A177-3AD203B41FA5}">
                      <a16:colId xmlns:a16="http://schemas.microsoft.com/office/drawing/2014/main" val="4020210698"/>
                    </a:ext>
                  </a:extLst>
                </a:gridCol>
                <a:gridCol w="822960">
                  <a:extLst>
                    <a:ext uri="{9D8B030D-6E8A-4147-A177-3AD203B41FA5}">
                      <a16:colId xmlns:a16="http://schemas.microsoft.com/office/drawing/2014/main" val="2152511057"/>
                    </a:ext>
                  </a:extLst>
                </a:gridCol>
                <a:gridCol w="822960">
                  <a:extLst>
                    <a:ext uri="{9D8B030D-6E8A-4147-A177-3AD203B41FA5}">
                      <a16:colId xmlns:a16="http://schemas.microsoft.com/office/drawing/2014/main" val="1880460913"/>
                    </a:ext>
                  </a:extLst>
                </a:gridCol>
                <a:gridCol w="822960">
                  <a:extLst>
                    <a:ext uri="{9D8B030D-6E8A-4147-A177-3AD203B41FA5}">
                      <a16:colId xmlns:a16="http://schemas.microsoft.com/office/drawing/2014/main" val="3999901196"/>
                    </a:ext>
                  </a:extLst>
                </a:gridCol>
                <a:gridCol w="822960">
                  <a:extLst>
                    <a:ext uri="{9D8B030D-6E8A-4147-A177-3AD203B41FA5}">
                      <a16:colId xmlns:a16="http://schemas.microsoft.com/office/drawing/2014/main" val="1226680362"/>
                    </a:ext>
                  </a:extLst>
                </a:gridCol>
                <a:gridCol w="411480">
                  <a:extLst>
                    <a:ext uri="{9D8B030D-6E8A-4147-A177-3AD203B41FA5}">
                      <a16:colId xmlns:a16="http://schemas.microsoft.com/office/drawing/2014/main" val="4022495930"/>
                    </a:ext>
                  </a:extLst>
                </a:gridCol>
                <a:gridCol w="822960">
                  <a:extLst>
                    <a:ext uri="{9D8B030D-6E8A-4147-A177-3AD203B41FA5}">
                      <a16:colId xmlns:a16="http://schemas.microsoft.com/office/drawing/2014/main" val="1306352163"/>
                    </a:ext>
                  </a:extLst>
                </a:gridCol>
                <a:gridCol w="822960">
                  <a:extLst>
                    <a:ext uri="{9D8B030D-6E8A-4147-A177-3AD203B41FA5}">
                      <a16:colId xmlns:a16="http://schemas.microsoft.com/office/drawing/2014/main" val="17133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92299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08:00:00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23:00:00</a:t>
                      </a:r>
                    </a:p>
                  </a:txBody>
                  <a:tcPr/>
                </a:tc>
                <a:extLst>
                  <a:ext uri="{0D108BD9-81ED-4DB2-BD59-A6C34878D82A}">
                    <a16:rowId xmlns:a16="http://schemas.microsoft.com/office/drawing/2014/main" val="1453084260"/>
                  </a:ext>
                </a:extLst>
              </a:tr>
            </a:tbl>
          </a:graphicData>
        </a:graphic>
      </p:graphicFrame>
      <p:sp>
        <p:nvSpPr>
          <p:cNvPr id="4" name="Text Placeholder 3">
            <a:extLst>
              <a:ext uri="{FF2B5EF4-FFF2-40B4-BE49-F238E27FC236}">
                <a16:creationId xmlns:a16="http://schemas.microsoft.com/office/drawing/2014/main" id="{667770EB-7958-435F-A5B7-9DD73902941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773597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159BB-3038-4031-B44B-B58A931D7D70}"/>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F4436B98-F1D6-450B-AEEC-E0C6C14CAFBD}"/>
              </a:ext>
            </a:extLst>
          </p:cNvPr>
          <p:cNvGraphicFramePr>
            <a:graphicFrameLocks noGrp="1"/>
          </p:cNvGraphicFramePr>
          <p:nvPr>
            <p:ph type="tbl" sz="quarter" idx="13"/>
            <p:extLst>
              <p:ext uri="{D42A27DB-BD31-4B8C-83A1-F6EECF244321}">
                <p14:modId xmlns:p14="http://schemas.microsoft.com/office/powerpoint/2010/main" val="3614675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30727847"/>
                    </a:ext>
                  </a:extLst>
                </a:gridCol>
                <a:gridCol w="822960">
                  <a:extLst>
                    <a:ext uri="{9D8B030D-6E8A-4147-A177-3AD203B41FA5}">
                      <a16:colId xmlns:a16="http://schemas.microsoft.com/office/drawing/2014/main" val="4112319262"/>
                    </a:ext>
                  </a:extLst>
                </a:gridCol>
                <a:gridCol w="822960">
                  <a:extLst>
                    <a:ext uri="{9D8B030D-6E8A-4147-A177-3AD203B41FA5}">
                      <a16:colId xmlns:a16="http://schemas.microsoft.com/office/drawing/2014/main" val="2195626701"/>
                    </a:ext>
                  </a:extLst>
                </a:gridCol>
                <a:gridCol w="822960">
                  <a:extLst>
                    <a:ext uri="{9D8B030D-6E8A-4147-A177-3AD203B41FA5}">
                      <a16:colId xmlns:a16="http://schemas.microsoft.com/office/drawing/2014/main" val="4047269977"/>
                    </a:ext>
                  </a:extLst>
                </a:gridCol>
                <a:gridCol w="822960">
                  <a:extLst>
                    <a:ext uri="{9D8B030D-6E8A-4147-A177-3AD203B41FA5}">
                      <a16:colId xmlns:a16="http://schemas.microsoft.com/office/drawing/2014/main" val="264556894"/>
                    </a:ext>
                  </a:extLst>
                </a:gridCol>
                <a:gridCol w="493776">
                  <a:extLst>
                    <a:ext uri="{9D8B030D-6E8A-4147-A177-3AD203B41FA5}">
                      <a16:colId xmlns:a16="http://schemas.microsoft.com/office/drawing/2014/main" val="564028301"/>
                    </a:ext>
                  </a:extLst>
                </a:gridCol>
                <a:gridCol w="493776">
                  <a:extLst>
                    <a:ext uri="{9D8B030D-6E8A-4147-A177-3AD203B41FA5}">
                      <a16:colId xmlns:a16="http://schemas.microsoft.com/office/drawing/2014/main" val="1067603341"/>
                    </a:ext>
                  </a:extLst>
                </a:gridCol>
                <a:gridCol w="493776">
                  <a:extLst>
                    <a:ext uri="{9D8B030D-6E8A-4147-A177-3AD203B41FA5}">
                      <a16:colId xmlns:a16="http://schemas.microsoft.com/office/drawing/2014/main" val="13064388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43787513"/>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249035553"/>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0241023"/>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31751368"/>
                  </a:ext>
                </a:extLst>
              </a:tr>
              <a:tr h="370840">
                <a:tc>
                  <a:txBody>
                    <a:bodyPr/>
                    <a:lstStyle/>
                    <a:p>
                      <a:r>
                        <a:rPr lang="de-DE" sz="1000" b="1"/>
                        <a:t> Treckerfahrer dürfen das - 2018-04-07 15:00:00 </a:t>
                      </a:r>
                      <a:r>
                        <a:rPr lang="de-DE" sz="1000"/>
                        <a:t> 
 Es geht noch schneller, aber wie? Dr. Trecker  weiß einfachen Rat</a:t>
                      </a:r>
                      <a:endParaRPr lang="en-US" sz="1000"/>
                    </a:p>
                  </a:txBody>
                  <a:tcPr/>
                </a:tc>
                <a:tc>
                  <a:txBody>
                    <a:bodyPr/>
                    <a:lstStyle/>
                    <a:p>
                      <a:r>
                        <a:rPr lang="en-US" sz="1000"/>
                        <a:t>104895</a:t>
                      </a:r>
                    </a:p>
                  </a:txBody>
                  <a:tcPr/>
                </a:tc>
                <a:tc>
                  <a:txBody>
                    <a:bodyPr/>
                    <a:lstStyle/>
                    <a:p>
                      <a:r>
                        <a:rPr lang="en-US" sz="1000"/>
                        <a:t>366156</a:t>
                      </a:r>
                    </a:p>
                  </a:txBody>
                  <a:tcPr/>
                </a:tc>
                <a:tc>
                  <a:txBody>
                    <a:bodyPr/>
                    <a:lstStyle/>
                    <a:p>
                      <a:r>
                        <a:rPr lang="en-US" sz="1000"/>
                        <a:t>28.6 %</a:t>
                      </a:r>
                    </a:p>
                  </a:txBody>
                  <a:tcPr/>
                </a:tc>
                <a:tc>
                  <a:txBody>
                    <a:bodyPr/>
                    <a:lstStyle/>
                    <a:p>
                      <a:r>
                        <a:rPr lang="en-US" sz="1000"/>
                        <a:t>740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18898727"/>
                  </a:ext>
                </a:extLst>
              </a:tr>
              <a:tr h="370840">
                <a:tc>
                  <a:txBody>
                    <a:bodyPr/>
                    <a:lstStyle/>
                    <a:p>
                      <a:r>
                        <a:rPr lang="de-DE" sz="1000" b="1"/>
                        <a:t> Treckerfahrer dürfen das - 2018-08-15 15:00:01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57014989"/>
                  </a:ext>
                </a:extLst>
              </a:tr>
            </a:tbl>
          </a:graphicData>
        </a:graphic>
      </p:graphicFrame>
      <p:sp>
        <p:nvSpPr>
          <p:cNvPr id="4" name="Text Placeholder 3">
            <a:extLst>
              <a:ext uri="{FF2B5EF4-FFF2-40B4-BE49-F238E27FC236}">
                <a16:creationId xmlns:a16="http://schemas.microsoft.com/office/drawing/2014/main" id="{3EBF97D8-EF8A-4CC3-B7BF-A34D2D394FF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4467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2EA86-AEB1-47F8-A33B-F4139D1D2D3D}"/>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295053AB-089A-4208-8653-6156D71C71D4}"/>
              </a:ext>
            </a:extLst>
          </p:cNvPr>
          <p:cNvGraphicFramePr>
            <a:graphicFrameLocks noGrp="1"/>
          </p:cNvGraphicFramePr>
          <p:nvPr>
            <p:ph type="tbl" sz="quarter" idx="13"/>
            <p:extLst>
              <p:ext uri="{D42A27DB-BD31-4B8C-83A1-F6EECF244321}">
                <p14:modId xmlns:p14="http://schemas.microsoft.com/office/powerpoint/2010/main" val="78575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22887785"/>
                    </a:ext>
                  </a:extLst>
                </a:gridCol>
                <a:gridCol w="822960">
                  <a:extLst>
                    <a:ext uri="{9D8B030D-6E8A-4147-A177-3AD203B41FA5}">
                      <a16:colId xmlns:a16="http://schemas.microsoft.com/office/drawing/2014/main" val="1692238202"/>
                    </a:ext>
                  </a:extLst>
                </a:gridCol>
                <a:gridCol w="822960">
                  <a:extLst>
                    <a:ext uri="{9D8B030D-6E8A-4147-A177-3AD203B41FA5}">
                      <a16:colId xmlns:a16="http://schemas.microsoft.com/office/drawing/2014/main" val="3651938994"/>
                    </a:ext>
                  </a:extLst>
                </a:gridCol>
                <a:gridCol w="822960">
                  <a:extLst>
                    <a:ext uri="{9D8B030D-6E8A-4147-A177-3AD203B41FA5}">
                      <a16:colId xmlns:a16="http://schemas.microsoft.com/office/drawing/2014/main" val="1918909795"/>
                    </a:ext>
                  </a:extLst>
                </a:gridCol>
                <a:gridCol w="822960">
                  <a:extLst>
                    <a:ext uri="{9D8B030D-6E8A-4147-A177-3AD203B41FA5}">
                      <a16:colId xmlns:a16="http://schemas.microsoft.com/office/drawing/2014/main" val="2466860799"/>
                    </a:ext>
                  </a:extLst>
                </a:gridCol>
                <a:gridCol w="822960">
                  <a:extLst>
                    <a:ext uri="{9D8B030D-6E8A-4147-A177-3AD203B41FA5}">
                      <a16:colId xmlns:a16="http://schemas.microsoft.com/office/drawing/2014/main" val="3953411257"/>
                    </a:ext>
                  </a:extLst>
                </a:gridCol>
                <a:gridCol w="822960">
                  <a:extLst>
                    <a:ext uri="{9D8B030D-6E8A-4147-A177-3AD203B41FA5}">
                      <a16:colId xmlns:a16="http://schemas.microsoft.com/office/drawing/2014/main" val="1731960275"/>
                    </a:ext>
                  </a:extLst>
                </a:gridCol>
                <a:gridCol w="822960">
                  <a:extLst>
                    <a:ext uri="{9D8B030D-6E8A-4147-A177-3AD203B41FA5}">
                      <a16:colId xmlns:a16="http://schemas.microsoft.com/office/drawing/2014/main" val="164499067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16581389"/>
                  </a:ext>
                </a:extLst>
              </a:tr>
              <a:tr h="370840">
                <a:tc>
                  <a:txBody>
                    <a:bodyPr/>
                    <a:lstStyle/>
                    <a:p>
                      <a:r>
                        <a:rPr lang="de-DE" sz="1000" b="1"/>
                        <a:t> Treckerfahrer dürfen das - 2018-10-07 17:46:21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5714329"/>
                  </a:ext>
                </a:extLst>
              </a:tr>
              <a:tr h="370840">
                <a:tc>
                  <a:txBody>
                    <a:bodyPr/>
                    <a:lstStyle/>
                    <a:p>
                      <a:r>
                        <a:rPr lang="de-DE" sz="1000" b="1"/>
                        <a:t> Treckerfahrer dürfen das - 2018-05-30 12:15:50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93219281"/>
                  </a:ext>
                </a:extLst>
              </a:tr>
              <a:tr h="370840">
                <a:tc>
                  <a:txBody>
                    <a:bodyPr/>
                    <a:lstStyle/>
                    <a:p>
                      <a:r>
                        <a:rPr lang="de-DE" sz="1000" b="1"/>
                        <a:t> Treckerfahrer dürfen das - 2018-10-22 08:23:24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62329176"/>
                  </a:ext>
                </a:extLst>
              </a:tr>
              <a:tr h="370840">
                <a:tc>
                  <a:txBody>
                    <a:bodyPr/>
                    <a:lstStyle/>
                    <a:p>
                      <a:r>
                        <a:rPr lang="de-DE" sz="1000" b="1"/>
                        <a:t> Treckerfahrer dürfen das - 2018-05-17 20:28:36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4495887"/>
                  </a:ext>
                </a:extLst>
              </a:tr>
              <a:tr h="370840">
                <a:tc>
                  <a:txBody>
                    <a:bodyPr/>
                    <a:lstStyle/>
                    <a:p>
                      <a:r>
                        <a:rPr lang="de-DE" sz="1000" b="1"/>
                        <a:t> Treckerfahrer dürfen das - 2018-05-10 13:11:36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8355721"/>
                  </a:ext>
                </a:extLst>
              </a:tr>
            </a:tbl>
          </a:graphicData>
        </a:graphic>
      </p:graphicFrame>
      <p:sp>
        <p:nvSpPr>
          <p:cNvPr id="4" name="Text Placeholder 3">
            <a:extLst>
              <a:ext uri="{FF2B5EF4-FFF2-40B4-BE49-F238E27FC236}">
                <a16:creationId xmlns:a16="http://schemas.microsoft.com/office/drawing/2014/main" id="{813DBD53-C6C9-4B12-85B0-8980487B878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7446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ED24A-C6C0-4BC4-BD1A-B6EA1D18EF98}"/>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420EC787-4834-4662-BC71-28D3FD6826FE}"/>
              </a:ext>
            </a:extLst>
          </p:cNvPr>
          <p:cNvGraphicFramePr>
            <a:graphicFrameLocks noGrp="1"/>
          </p:cNvGraphicFramePr>
          <p:nvPr>
            <p:ph type="tbl" sz="quarter" idx="13"/>
            <p:extLst>
              <p:ext uri="{D42A27DB-BD31-4B8C-83A1-F6EECF244321}">
                <p14:modId xmlns:p14="http://schemas.microsoft.com/office/powerpoint/2010/main" val="2152004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80869069"/>
                    </a:ext>
                  </a:extLst>
                </a:gridCol>
                <a:gridCol w="822960">
                  <a:extLst>
                    <a:ext uri="{9D8B030D-6E8A-4147-A177-3AD203B41FA5}">
                      <a16:colId xmlns:a16="http://schemas.microsoft.com/office/drawing/2014/main" val="1834106116"/>
                    </a:ext>
                  </a:extLst>
                </a:gridCol>
                <a:gridCol w="822960">
                  <a:extLst>
                    <a:ext uri="{9D8B030D-6E8A-4147-A177-3AD203B41FA5}">
                      <a16:colId xmlns:a16="http://schemas.microsoft.com/office/drawing/2014/main" val="1800511434"/>
                    </a:ext>
                  </a:extLst>
                </a:gridCol>
                <a:gridCol w="822960">
                  <a:extLst>
                    <a:ext uri="{9D8B030D-6E8A-4147-A177-3AD203B41FA5}">
                      <a16:colId xmlns:a16="http://schemas.microsoft.com/office/drawing/2014/main" val="1957585340"/>
                    </a:ext>
                  </a:extLst>
                </a:gridCol>
                <a:gridCol w="822960">
                  <a:extLst>
                    <a:ext uri="{9D8B030D-6E8A-4147-A177-3AD203B41FA5}">
                      <a16:colId xmlns:a16="http://schemas.microsoft.com/office/drawing/2014/main" val="2396872497"/>
                    </a:ext>
                  </a:extLst>
                </a:gridCol>
                <a:gridCol w="822960">
                  <a:extLst>
                    <a:ext uri="{9D8B030D-6E8A-4147-A177-3AD203B41FA5}">
                      <a16:colId xmlns:a16="http://schemas.microsoft.com/office/drawing/2014/main" val="2572077520"/>
                    </a:ext>
                  </a:extLst>
                </a:gridCol>
                <a:gridCol w="822960">
                  <a:extLst>
                    <a:ext uri="{9D8B030D-6E8A-4147-A177-3AD203B41FA5}">
                      <a16:colId xmlns:a16="http://schemas.microsoft.com/office/drawing/2014/main" val="3245331354"/>
                    </a:ext>
                  </a:extLst>
                </a:gridCol>
                <a:gridCol w="822960">
                  <a:extLst>
                    <a:ext uri="{9D8B030D-6E8A-4147-A177-3AD203B41FA5}">
                      <a16:colId xmlns:a16="http://schemas.microsoft.com/office/drawing/2014/main" val="271550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595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11:18:39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057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23:46:04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637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08:00:00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1822054"/>
                  </a:ext>
                </a:extLst>
              </a:tr>
            </a:tbl>
          </a:graphicData>
        </a:graphic>
      </p:graphicFrame>
      <p:sp>
        <p:nvSpPr>
          <p:cNvPr id="4" name="Text Placeholder 3">
            <a:extLst>
              <a:ext uri="{FF2B5EF4-FFF2-40B4-BE49-F238E27FC236}">
                <a16:creationId xmlns:a16="http://schemas.microsoft.com/office/drawing/2014/main" id="{DB74F53F-1759-4994-A03B-1C3FF1237AC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62018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3264B-D022-4A2B-B330-1A5F1256CDB9}"/>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987E14E5-BFC6-42D7-8BCF-0129AA42C171}"/>
              </a:ext>
            </a:extLst>
          </p:cNvPr>
          <p:cNvGraphicFramePr>
            <a:graphicFrameLocks noGrp="1"/>
          </p:cNvGraphicFramePr>
          <p:nvPr>
            <p:ph type="tbl" sz="quarter" idx="13"/>
            <p:extLst>
              <p:ext uri="{D42A27DB-BD31-4B8C-83A1-F6EECF244321}">
                <p14:modId xmlns:p14="http://schemas.microsoft.com/office/powerpoint/2010/main" val="2803338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94838710"/>
                    </a:ext>
                  </a:extLst>
                </a:gridCol>
                <a:gridCol w="822960">
                  <a:extLst>
                    <a:ext uri="{9D8B030D-6E8A-4147-A177-3AD203B41FA5}">
                      <a16:colId xmlns:a16="http://schemas.microsoft.com/office/drawing/2014/main" val="3309640241"/>
                    </a:ext>
                  </a:extLst>
                </a:gridCol>
                <a:gridCol w="822960">
                  <a:extLst>
                    <a:ext uri="{9D8B030D-6E8A-4147-A177-3AD203B41FA5}">
                      <a16:colId xmlns:a16="http://schemas.microsoft.com/office/drawing/2014/main" val="2587253611"/>
                    </a:ext>
                  </a:extLst>
                </a:gridCol>
                <a:gridCol w="822960">
                  <a:extLst>
                    <a:ext uri="{9D8B030D-6E8A-4147-A177-3AD203B41FA5}">
                      <a16:colId xmlns:a16="http://schemas.microsoft.com/office/drawing/2014/main" val="83402077"/>
                    </a:ext>
                  </a:extLst>
                </a:gridCol>
                <a:gridCol w="822960">
                  <a:extLst>
                    <a:ext uri="{9D8B030D-6E8A-4147-A177-3AD203B41FA5}">
                      <a16:colId xmlns:a16="http://schemas.microsoft.com/office/drawing/2014/main" val="2572008261"/>
                    </a:ext>
                  </a:extLst>
                </a:gridCol>
                <a:gridCol w="822960">
                  <a:extLst>
                    <a:ext uri="{9D8B030D-6E8A-4147-A177-3AD203B41FA5}">
                      <a16:colId xmlns:a16="http://schemas.microsoft.com/office/drawing/2014/main" val="2366407016"/>
                    </a:ext>
                  </a:extLst>
                </a:gridCol>
                <a:gridCol w="822960">
                  <a:extLst>
                    <a:ext uri="{9D8B030D-6E8A-4147-A177-3AD203B41FA5}">
                      <a16:colId xmlns:a16="http://schemas.microsoft.com/office/drawing/2014/main" val="1886548558"/>
                    </a:ext>
                  </a:extLst>
                </a:gridCol>
                <a:gridCol w="822960">
                  <a:extLst>
                    <a:ext uri="{9D8B030D-6E8A-4147-A177-3AD203B41FA5}">
                      <a16:colId xmlns:a16="http://schemas.microsoft.com/office/drawing/2014/main" val="204827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57954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09:00:01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206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14:00:01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7781178"/>
                  </a:ext>
                </a:extLst>
              </a:tr>
            </a:tbl>
          </a:graphicData>
        </a:graphic>
      </p:graphicFrame>
      <p:sp>
        <p:nvSpPr>
          <p:cNvPr id="4" name="Text Placeholder 3">
            <a:extLst>
              <a:ext uri="{FF2B5EF4-FFF2-40B4-BE49-F238E27FC236}">
                <a16:creationId xmlns:a16="http://schemas.microsoft.com/office/drawing/2014/main" id="{9D113964-2B3A-4801-B2DE-57B3525AE99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61147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124B-2FF8-4CA2-9DBB-DB46BBF60796}"/>
              </a:ext>
            </a:extLst>
          </p:cNvPr>
          <p:cNvSpPr>
            <a:spLocks noGrp="1"/>
          </p:cNvSpPr>
          <p:nvPr>
            <p:ph type="title"/>
          </p:nvPr>
        </p:nvSpPr>
        <p:spPr/>
        <p:txBody>
          <a:bodyPr/>
          <a:lstStyle/>
          <a:p>
            <a:r>
              <a:rPr lang="de-DE"/>
              <a:t>Facebook Eigene Post - Summe Interaktionen - Export | Treckerfahrer dürfen das</a:t>
            </a:r>
            <a:endParaRPr lang="en-US"/>
          </a:p>
        </p:txBody>
      </p:sp>
      <p:graphicFrame>
        <p:nvGraphicFramePr>
          <p:cNvPr id="5" name="Table Placeholder 4">
            <a:extLst>
              <a:ext uri="{FF2B5EF4-FFF2-40B4-BE49-F238E27FC236}">
                <a16:creationId xmlns:a16="http://schemas.microsoft.com/office/drawing/2014/main" id="{58D7AE02-F9F2-4D5F-9B98-99715C9DA2AA}"/>
              </a:ext>
            </a:extLst>
          </p:cNvPr>
          <p:cNvGraphicFramePr>
            <a:graphicFrameLocks noGrp="1"/>
          </p:cNvGraphicFramePr>
          <p:nvPr>
            <p:ph type="tbl" sz="quarter" idx="13"/>
            <p:extLst>
              <p:ext uri="{D42A27DB-BD31-4B8C-83A1-F6EECF244321}">
                <p14:modId xmlns:p14="http://schemas.microsoft.com/office/powerpoint/2010/main" val="386136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26618419"/>
                    </a:ext>
                  </a:extLst>
                </a:gridCol>
                <a:gridCol w="822960">
                  <a:extLst>
                    <a:ext uri="{9D8B030D-6E8A-4147-A177-3AD203B41FA5}">
                      <a16:colId xmlns:a16="http://schemas.microsoft.com/office/drawing/2014/main" val="1128726203"/>
                    </a:ext>
                  </a:extLst>
                </a:gridCol>
                <a:gridCol w="822960">
                  <a:extLst>
                    <a:ext uri="{9D8B030D-6E8A-4147-A177-3AD203B41FA5}">
                      <a16:colId xmlns:a16="http://schemas.microsoft.com/office/drawing/2014/main" val="2198899842"/>
                    </a:ext>
                  </a:extLst>
                </a:gridCol>
                <a:gridCol w="822960">
                  <a:extLst>
                    <a:ext uri="{9D8B030D-6E8A-4147-A177-3AD203B41FA5}">
                      <a16:colId xmlns:a16="http://schemas.microsoft.com/office/drawing/2014/main" val="3997314735"/>
                    </a:ext>
                  </a:extLst>
                </a:gridCol>
                <a:gridCol w="822960">
                  <a:extLst>
                    <a:ext uri="{9D8B030D-6E8A-4147-A177-3AD203B41FA5}">
                      <a16:colId xmlns:a16="http://schemas.microsoft.com/office/drawing/2014/main" val="2044509014"/>
                    </a:ext>
                  </a:extLst>
                </a:gridCol>
                <a:gridCol w="822960">
                  <a:extLst>
                    <a:ext uri="{9D8B030D-6E8A-4147-A177-3AD203B41FA5}">
                      <a16:colId xmlns:a16="http://schemas.microsoft.com/office/drawing/2014/main" val="1414854913"/>
                    </a:ext>
                  </a:extLst>
                </a:gridCol>
                <a:gridCol w="822960">
                  <a:extLst>
                    <a:ext uri="{9D8B030D-6E8A-4147-A177-3AD203B41FA5}">
                      <a16:colId xmlns:a16="http://schemas.microsoft.com/office/drawing/2014/main" val="3871421658"/>
                    </a:ext>
                  </a:extLst>
                </a:gridCol>
                <a:gridCol w="822960">
                  <a:extLst>
                    <a:ext uri="{9D8B030D-6E8A-4147-A177-3AD203B41FA5}">
                      <a16:colId xmlns:a16="http://schemas.microsoft.com/office/drawing/2014/main" val="805579304"/>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61534701"/>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9332</a:t>
                      </a:r>
                    </a:p>
                  </a:txBody>
                  <a:tcPr/>
                </a:tc>
                <a:tc>
                  <a:txBody>
                    <a:bodyPr/>
                    <a:lstStyle/>
                    <a:p>
                      <a:r>
                        <a:rPr lang="en-US" sz="1000"/>
                        <a:t>4425</a:t>
                      </a:r>
                    </a:p>
                  </a:txBody>
                  <a:tcPr/>
                </a:tc>
                <a:tc>
                  <a:txBody>
                    <a:bodyPr/>
                    <a:lstStyle/>
                    <a:p>
                      <a:r>
                        <a:rPr lang="en-US" sz="1000"/>
                        <a:t>3229</a:t>
                      </a:r>
                    </a:p>
                  </a:txBody>
                  <a:tcPr/>
                </a:tc>
                <a:tc>
                  <a:txBody>
                    <a:bodyPr/>
                    <a:lstStyle/>
                    <a:p>
                      <a:r>
                        <a:rPr lang="en-US" sz="1000"/>
                        <a:t>1678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3937794"/>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5401</a:t>
                      </a:r>
                    </a:p>
                  </a:txBody>
                  <a:tcPr/>
                </a:tc>
                <a:tc>
                  <a:txBody>
                    <a:bodyPr/>
                    <a:lstStyle/>
                    <a:p>
                      <a:r>
                        <a:rPr lang="en-US" sz="1000"/>
                        <a:t>3963</a:t>
                      </a:r>
                    </a:p>
                  </a:txBody>
                  <a:tcPr/>
                </a:tc>
                <a:tc>
                  <a:txBody>
                    <a:bodyPr/>
                    <a:lstStyle/>
                    <a:p>
                      <a:r>
                        <a:rPr lang="en-US" sz="1000"/>
                        <a:t>731</a:t>
                      </a:r>
                    </a:p>
                  </a:txBody>
                  <a:tcPr/>
                </a:tc>
                <a:tc>
                  <a:txBody>
                    <a:bodyPr/>
                    <a:lstStyle/>
                    <a:p>
                      <a:r>
                        <a:rPr lang="en-US" sz="1000"/>
                        <a:t>707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6521420"/>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5383</a:t>
                      </a:r>
                    </a:p>
                  </a:txBody>
                  <a:tcPr/>
                </a:tc>
                <a:tc>
                  <a:txBody>
                    <a:bodyPr/>
                    <a:lstStyle/>
                    <a:p>
                      <a:r>
                        <a:rPr lang="en-US" sz="1000"/>
                        <a:t>3409</a:t>
                      </a:r>
                    </a:p>
                  </a:txBody>
                  <a:tcPr/>
                </a:tc>
                <a:tc>
                  <a:txBody>
                    <a:bodyPr/>
                    <a:lstStyle/>
                    <a:p>
                      <a:r>
                        <a:rPr lang="en-US" sz="1000"/>
                        <a:t>779</a:t>
                      </a:r>
                    </a:p>
                  </a:txBody>
                  <a:tcPr/>
                </a:tc>
                <a:tc>
                  <a:txBody>
                    <a:bodyPr/>
                    <a:lstStyle/>
                    <a:p>
                      <a:r>
                        <a:rPr lang="en-US" sz="1000"/>
                        <a:t>1195</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583127120"/>
                  </a:ext>
                </a:extLst>
              </a:tr>
              <a:tr h="370840">
                <a:tc>
                  <a:txBody>
                    <a:bodyPr/>
                    <a:lstStyle/>
                    <a:p>
                      <a:r>
                        <a:rPr lang="de-DE" sz="1000" b="1"/>
                        <a:t> Treckerfahrer dürfen das - 2018-03-30 15:00:00 </a:t>
                      </a:r>
                      <a:r>
                        <a:rPr lang="de-DE" sz="1000"/>
                        <a:t> 
 Wenn's nass und kalt ist, man aber nicht auf seine Lieblinge verzichten kann, dann wäre das eine Idee für's Wochende!</a:t>
                      </a:r>
                      <a:endParaRPr lang="en-US" sz="1000"/>
                    </a:p>
                  </a:txBody>
                  <a:tcPr/>
                </a:tc>
                <a:tc>
                  <a:txBody>
                    <a:bodyPr/>
                    <a:lstStyle/>
                    <a:p>
                      <a:r>
                        <a:rPr lang="en-US" sz="1000"/>
                        <a:t>4915</a:t>
                      </a:r>
                    </a:p>
                  </a:txBody>
                  <a:tcPr/>
                </a:tc>
                <a:tc>
                  <a:txBody>
                    <a:bodyPr/>
                    <a:lstStyle/>
                    <a:p>
                      <a:r>
                        <a:rPr lang="en-US" sz="1000"/>
                        <a:t>3782</a:t>
                      </a:r>
                    </a:p>
                  </a:txBody>
                  <a:tcPr/>
                </a:tc>
                <a:tc>
                  <a:txBody>
                    <a:bodyPr/>
                    <a:lstStyle/>
                    <a:p>
                      <a:r>
                        <a:rPr lang="en-US" sz="1000"/>
                        <a:t>400</a:t>
                      </a:r>
                    </a:p>
                  </a:txBody>
                  <a:tcPr/>
                </a:tc>
                <a:tc>
                  <a:txBody>
                    <a:bodyPr/>
                    <a:lstStyle/>
                    <a:p>
                      <a:r>
                        <a:rPr lang="en-US" sz="1000"/>
                        <a:t>733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61595046"/>
                  </a:ext>
                </a:extLst>
              </a:tr>
              <a:tr h="370840">
                <a:tc>
                  <a:txBody>
                    <a:bodyPr/>
                    <a:lstStyle/>
                    <a:p>
                      <a:r>
                        <a:rPr lang="de-DE" sz="1000" b="1"/>
                        <a:t> Treckerfahrer dürfen das - 2018-05-20 09:30:00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3749</a:t>
                      </a:r>
                    </a:p>
                  </a:txBody>
                  <a:tcPr/>
                </a:tc>
                <a:tc>
                  <a:txBody>
                    <a:bodyPr/>
                    <a:lstStyle/>
                    <a:p>
                      <a:r>
                        <a:rPr lang="en-US" sz="1000"/>
                        <a:t>569</a:t>
                      </a:r>
                    </a:p>
                  </a:txBody>
                  <a:tcPr/>
                </a:tc>
                <a:tc>
                  <a:txBody>
                    <a:bodyPr/>
                    <a:lstStyle/>
                    <a:p>
                      <a:r>
                        <a:rPr lang="en-US" sz="1000"/>
                        <a:t>3100</a:t>
                      </a:r>
                    </a:p>
                  </a:txBody>
                  <a:tcPr/>
                </a:tc>
                <a:tc>
                  <a:txBody>
                    <a:bodyPr/>
                    <a:lstStyle/>
                    <a:p>
                      <a:r>
                        <a:rPr lang="en-US" sz="1000"/>
                        <a:t>80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9471236"/>
                  </a:ext>
                </a:extLst>
              </a:tr>
            </a:tbl>
          </a:graphicData>
        </a:graphic>
      </p:graphicFrame>
      <p:sp>
        <p:nvSpPr>
          <p:cNvPr id="4" name="Text Placeholder 3">
            <a:extLst>
              <a:ext uri="{FF2B5EF4-FFF2-40B4-BE49-F238E27FC236}">
                <a16:creationId xmlns:a16="http://schemas.microsoft.com/office/drawing/2014/main" id="{64BF0075-8E94-42D0-B682-3B5A0E4D1A1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54862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428CD-061C-4C67-A004-395CBC0A82C8}"/>
              </a:ext>
            </a:extLst>
          </p:cNvPr>
          <p:cNvSpPr>
            <a:spLocks noGrp="1"/>
          </p:cNvSpPr>
          <p:nvPr>
            <p:ph type="title"/>
          </p:nvPr>
        </p:nvSpPr>
        <p:spPr/>
        <p:txBody>
          <a:bodyPr/>
          <a:lstStyle/>
          <a:p>
            <a:r>
              <a:rPr lang="de-DE"/>
              <a:t>Facebook Eigene Posts - Reaktionen - Export | Treckerfahrer dürfen das - 1 of 10</a:t>
            </a:r>
            <a:endParaRPr lang="en-US"/>
          </a:p>
        </p:txBody>
      </p:sp>
      <p:graphicFrame>
        <p:nvGraphicFramePr>
          <p:cNvPr id="5" name="Table Placeholder 4">
            <a:extLst>
              <a:ext uri="{FF2B5EF4-FFF2-40B4-BE49-F238E27FC236}">
                <a16:creationId xmlns:a16="http://schemas.microsoft.com/office/drawing/2014/main" id="{80114063-41CB-4480-8724-00BF104360E9}"/>
              </a:ext>
            </a:extLst>
          </p:cNvPr>
          <p:cNvGraphicFramePr>
            <a:graphicFrameLocks noGrp="1"/>
          </p:cNvGraphicFramePr>
          <p:nvPr>
            <p:ph type="tbl" sz="quarter" idx="13"/>
            <p:extLst>
              <p:ext uri="{D42A27DB-BD31-4B8C-83A1-F6EECF244321}">
                <p14:modId xmlns:p14="http://schemas.microsoft.com/office/powerpoint/2010/main" val="3501540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795697604"/>
                    </a:ext>
                  </a:extLst>
                </a:gridCol>
                <a:gridCol w="822960">
                  <a:extLst>
                    <a:ext uri="{9D8B030D-6E8A-4147-A177-3AD203B41FA5}">
                      <a16:colId xmlns:a16="http://schemas.microsoft.com/office/drawing/2014/main" val="1440230762"/>
                    </a:ext>
                  </a:extLst>
                </a:gridCol>
                <a:gridCol w="493776">
                  <a:extLst>
                    <a:ext uri="{9D8B030D-6E8A-4147-A177-3AD203B41FA5}">
                      <a16:colId xmlns:a16="http://schemas.microsoft.com/office/drawing/2014/main" val="886365607"/>
                    </a:ext>
                  </a:extLst>
                </a:gridCol>
                <a:gridCol w="493776">
                  <a:extLst>
                    <a:ext uri="{9D8B030D-6E8A-4147-A177-3AD203B41FA5}">
                      <a16:colId xmlns:a16="http://schemas.microsoft.com/office/drawing/2014/main" val="3555092359"/>
                    </a:ext>
                  </a:extLst>
                </a:gridCol>
                <a:gridCol w="493776">
                  <a:extLst>
                    <a:ext uri="{9D8B030D-6E8A-4147-A177-3AD203B41FA5}">
                      <a16:colId xmlns:a16="http://schemas.microsoft.com/office/drawing/2014/main" val="898626822"/>
                    </a:ext>
                  </a:extLst>
                </a:gridCol>
                <a:gridCol w="493776">
                  <a:extLst>
                    <a:ext uri="{9D8B030D-6E8A-4147-A177-3AD203B41FA5}">
                      <a16:colId xmlns:a16="http://schemas.microsoft.com/office/drawing/2014/main" val="294717038"/>
                    </a:ext>
                  </a:extLst>
                </a:gridCol>
                <a:gridCol w="493776">
                  <a:extLst>
                    <a:ext uri="{9D8B030D-6E8A-4147-A177-3AD203B41FA5}">
                      <a16:colId xmlns:a16="http://schemas.microsoft.com/office/drawing/2014/main" val="2151226766"/>
                    </a:ext>
                  </a:extLst>
                </a:gridCol>
                <a:gridCol w="493776">
                  <a:extLst>
                    <a:ext uri="{9D8B030D-6E8A-4147-A177-3AD203B41FA5}">
                      <a16:colId xmlns:a16="http://schemas.microsoft.com/office/drawing/2014/main" val="3397460429"/>
                    </a:ext>
                  </a:extLst>
                </a:gridCol>
                <a:gridCol w="493776">
                  <a:extLst>
                    <a:ext uri="{9D8B030D-6E8A-4147-A177-3AD203B41FA5}">
                      <a16:colId xmlns:a16="http://schemas.microsoft.com/office/drawing/2014/main" val="4223434820"/>
                    </a:ext>
                  </a:extLst>
                </a:gridCol>
                <a:gridCol w="493776">
                  <a:extLst>
                    <a:ext uri="{9D8B030D-6E8A-4147-A177-3AD203B41FA5}">
                      <a16:colId xmlns:a16="http://schemas.microsoft.com/office/drawing/2014/main" val="2803451461"/>
                    </a:ext>
                  </a:extLst>
                </a:gridCol>
                <a:gridCol w="493776">
                  <a:extLst>
                    <a:ext uri="{9D8B030D-6E8A-4147-A177-3AD203B41FA5}">
                      <a16:colId xmlns:a16="http://schemas.microsoft.com/office/drawing/2014/main" val="3407095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4542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19:00:00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503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15:00:00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3653277"/>
                  </a:ext>
                </a:extLst>
              </a:tr>
            </a:tbl>
          </a:graphicData>
        </a:graphic>
      </p:graphicFrame>
      <p:sp>
        <p:nvSpPr>
          <p:cNvPr id="4" name="Text Placeholder 3">
            <a:extLst>
              <a:ext uri="{FF2B5EF4-FFF2-40B4-BE49-F238E27FC236}">
                <a16:creationId xmlns:a16="http://schemas.microsoft.com/office/drawing/2014/main" id="{BF0E1DD5-66D6-44B9-8C9C-A659EEE4C10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23000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67C0-0088-4870-BD0E-F3DDF789576B}"/>
              </a:ext>
            </a:extLst>
          </p:cNvPr>
          <p:cNvSpPr>
            <a:spLocks noGrp="1"/>
          </p:cNvSpPr>
          <p:nvPr>
            <p:ph type="title"/>
          </p:nvPr>
        </p:nvSpPr>
        <p:spPr/>
        <p:txBody>
          <a:bodyPr/>
          <a:lstStyle/>
          <a:p>
            <a:r>
              <a:rPr lang="de-DE"/>
              <a:t>Facebook Eigene Posts - Reaktionen - Export | Treckerfahrer dürfen das - 2 of 10</a:t>
            </a:r>
            <a:endParaRPr lang="en-US"/>
          </a:p>
        </p:txBody>
      </p:sp>
      <p:graphicFrame>
        <p:nvGraphicFramePr>
          <p:cNvPr id="5" name="Table Placeholder 4">
            <a:extLst>
              <a:ext uri="{FF2B5EF4-FFF2-40B4-BE49-F238E27FC236}">
                <a16:creationId xmlns:a16="http://schemas.microsoft.com/office/drawing/2014/main" id="{7FF6F30F-8EA6-47FD-994F-562B5410BE71}"/>
              </a:ext>
            </a:extLst>
          </p:cNvPr>
          <p:cNvGraphicFramePr>
            <a:graphicFrameLocks noGrp="1"/>
          </p:cNvGraphicFramePr>
          <p:nvPr>
            <p:ph type="tbl" sz="quarter" idx="13"/>
            <p:extLst>
              <p:ext uri="{D42A27DB-BD31-4B8C-83A1-F6EECF244321}">
                <p14:modId xmlns:p14="http://schemas.microsoft.com/office/powerpoint/2010/main" val="120559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265333630"/>
                    </a:ext>
                  </a:extLst>
                </a:gridCol>
                <a:gridCol w="822960">
                  <a:extLst>
                    <a:ext uri="{9D8B030D-6E8A-4147-A177-3AD203B41FA5}">
                      <a16:colId xmlns:a16="http://schemas.microsoft.com/office/drawing/2014/main" val="2382784908"/>
                    </a:ext>
                  </a:extLst>
                </a:gridCol>
                <a:gridCol w="493776">
                  <a:extLst>
                    <a:ext uri="{9D8B030D-6E8A-4147-A177-3AD203B41FA5}">
                      <a16:colId xmlns:a16="http://schemas.microsoft.com/office/drawing/2014/main" val="2078341842"/>
                    </a:ext>
                  </a:extLst>
                </a:gridCol>
                <a:gridCol w="493776">
                  <a:extLst>
                    <a:ext uri="{9D8B030D-6E8A-4147-A177-3AD203B41FA5}">
                      <a16:colId xmlns:a16="http://schemas.microsoft.com/office/drawing/2014/main" val="62054505"/>
                    </a:ext>
                  </a:extLst>
                </a:gridCol>
                <a:gridCol w="493776">
                  <a:extLst>
                    <a:ext uri="{9D8B030D-6E8A-4147-A177-3AD203B41FA5}">
                      <a16:colId xmlns:a16="http://schemas.microsoft.com/office/drawing/2014/main" val="3056196216"/>
                    </a:ext>
                  </a:extLst>
                </a:gridCol>
                <a:gridCol w="493776">
                  <a:extLst>
                    <a:ext uri="{9D8B030D-6E8A-4147-A177-3AD203B41FA5}">
                      <a16:colId xmlns:a16="http://schemas.microsoft.com/office/drawing/2014/main" val="2880581941"/>
                    </a:ext>
                  </a:extLst>
                </a:gridCol>
                <a:gridCol w="493776">
                  <a:extLst>
                    <a:ext uri="{9D8B030D-6E8A-4147-A177-3AD203B41FA5}">
                      <a16:colId xmlns:a16="http://schemas.microsoft.com/office/drawing/2014/main" val="4030021177"/>
                    </a:ext>
                  </a:extLst>
                </a:gridCol>
                <a:gridCol w="493776">
                  <a:extLst>
                    <a:ext uri="{9D8B030D-6E8A-4147-A177-3AD203B41FA5}">
                      <a16:colId xmlns:a16="http://schemas.microsoft.com/office/drawing/2014/main" val="432393790"/>
                    </a:ext>
                  </a:extLst>
                </a:gridCol>
                <a:gridCol w="493776">
                  <a:extLst>
                    <a:ext uri="{9D8B030D-6E8A-4147-A177-3AD203B41FA5}">
                      <a16:colId xmlns:a16="http://schemas.microsoft.com/office/drawing/2014/main" val="4166357272"/>
                    </a:ext>
                  </a:extLst>
                </a:gridCol>
                <a:gridCol w="493776">
                  <a:extLst>
                    <a:ext uri="{9D8B030D-6E8A-4147-A177-3AD203B41FA5}">
                      <a16:colId xmlns:a16="http://schemas.microsoft.com/office/drawing/2014/main" val="1098966337"/>
                    </a:ext>
                  </a:extLst>
                </a:gridCol>
                <a:gridCol w="493776">
                  <a:extLst>
                    <a:ext uri="{9D8B030D-6E8A-4147-A177-3AD203B41FA5}">
                      <a16:colId xmlns:a16="http://schemas.microsoft.com/office/drawing/2014/main" val="90984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937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15:00:00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116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13:00:00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1871835079"/>
                  </a:ext>
                </a:extLst>
              </a:tr>
            </a:tbl>
          </a:graphicData>
        </a:graphic>
      </p:graphicFrame>
      <p:sp>
        <p:nvSpPr>
          <p:cNvPr id="4" name="Text Placeholder 3">
            <a:extLst>
              <a:ext uri="{FF2B5EF4-FFF2-40B4-BE49-F238E27FC236}">
                <a16:creationId xmlns:a16="http://schemas.microsoft.com/office/drawing/2014/main" id="{6B2A95D2-35F6-4746-B2BF-ADD31015FF5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4364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E2997-2071-485E-B2A1-60460151BF73}"/>
              </a:ext>
            </a:extLst>
          </p:cNvPr>
          <p:cNvSpPr>
            <a:spLocks noGrp="1"/>
          </p:cNvSpPr>
          <p:nvPr>
            <p:ph type="title"/>
          </p:nvPr>
        </p:nvSpPr>
        <p:spPr/>
        <p:txBody>
          <a:bodyPr/>
          <a:lstStyle/>
          <a:p>
            <a:r>
              <a:rPr lang="de-DE"/>
              <a:t>Facebook Eigene Posts - Reaktionen - Export | Treckerfahrer dürfen das - 3 of 10</a:t>
            </a:r>
            <a:endParaRPr lang="en-US"/>
          </a:p>
        </p:txBody>
      </p:sp>
      <p:graphicFrame>
        <p:nvGraphicFramePr>
          <p:cNvPr id="5" name="Table Placeholder 4">
            <a:extLst>
              <a:ext uri="{FF2B5EF4-FFF2-40B4-BE49-F238E27FC236}">
                <a16:creationId xmlns:a16="http://schemas.microsoft.com/office/drawing/2014/main" id="{C99B7ADE-AB69-41FC-A058-4BF8C7666BA5}"/>
              </a:ext>
            </a:extLst>
          </p:cNvPr>
          <p:cNvGraphicFramePr>
            <a:graphicFrameLocks noGrp="1"/>
          </p:cNvGraphicFramePr>
          <p:nvPr>
            <p:ph type="tbl" sz="quarter" idx="13"/>
            <p:extLst>
              <p:ext uri="{D42A27DB-BD31-4B8C-83A1-F6EECF244321}">
                <p14:modId xmlns:p14="http://schemas.microsoft.com/office/powerpoint/2010/main" val="2949310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77085573"/>
                    </a:ext>
                  </a:extLst>
                </a:gridCol>
                <a:gridCol w="822960">
                  <a:extLst>
                    <a:ext uri="{9D8B030D-6E8A-4147-A177-3AD203B41FA5}">
                      <a16:colId xmlns:a16="http://schemas.microsoft.com/office/drawing/2014/main" val="19745411"/>
                    </a:ext>
                  </a:extLst>
                </a:gridCol>
                <a:gridCol w="493776">
                  <a:extLst>
                    <a:ext uri="{9D8B030D-6E8A-4147-A177-3AD203B41FA5}">
                      <a16:colId xmlns:a16="http://schemas.microsoft.com/office/drawing/2014/main" val="1598176910"/>
                    </a:ext>
                  </a:extLst>
                </a:gridCol>
                <a:gridCol w="493776">
                  <a:extLst>
                    <a:ext uri="{9D8B030D-6E8A-4147-A177-3AD203B41FA5}">
                      <a16:colId xmlns:a16="http://schemas.microsoft.com/office/drawing/2014/main" val="24431200"/>
                    </a:ext>
                  </a:extLst>
                </a:gridCol>
                <a:gridCol w="493776">
                  <a:extLst>
                    <a:ext uri="{9D8B030D-6E8A-4147-A177-3AD203B41FA5}">
                      <a16:colId xmlns:a16="http://schemas.microsoft.com/office/drawing/2014/main" val="4290767777"/>
                    </a:ext>
                  </a:extLst>
                </a:gridCol>
                <a:gridCol w="493776">
                  <a:extLst>
                    <a:ext uri="{9D8B030D-6E8A-4147-A177-3AD203B41FA5}">
                      <a16:colId xmlns:a16="http://schemas.microsoft.com/office/drawing/2014/main" val="4017043081"/>
                    </a:ext>
                  </a:extLst>
                </a:gridCol>
                <a:gridCol w="493776">
                  <a:extLst>
                    <a:ext uri="{9D8B030D-6E8A-4147-A177-3AD203B41FA5}">
                      <a16:colId xmlns:a16="http://schemas.microsoft.com/office/drawing/2014/main" val="2050402917"/>
                    </a:ext>
                  </a:extLst>
                </a:gridCol>
                <a:gridCol w="493776">
                  <a:extLst>
                    <a:ext uri="{9D8B030D-6E8A-4147-A177-3AD203B41FA5}">
                      <a16:colId xmlns:a16="http://schemas.microsoft.com/office/drawing/2014/main" val="1301248533"/>
                    </a:ext>
                  </a:extLst>
                </a:gridCol>
                <a:gridCol w="493776">
                  <a:extLst>
                    <a:ext uri="{9D8B030D-6E8A-4147-A177-3AD203B41FA5}">
                      <a16:colId xmlns:a16="http://schemas.microsoft.com/office/drawing/2014/main" val="801442998"/>
                    </a:ext>
                  </a:extLst>
                </a:gridCol>
                <a:gridCol w="493776">
                  <a:extLst>
                    <a:ext uri="{9D8B030D-6E8A-4147-A177-3AD203B41FA5}">
                      <a16:colId xmlns:a16="http://schemas.microsoft.com/office/drawing/2014/main" val="1733707980"/>
                    </a:ext>
                  </a:extLst>
                </a:gridCol>
                <a:gridCol w="493776">
                  <a:extLst>
                    <a:ext uri="{9D8B030D-6E8A-4147-A177-3AD203B41FA5}">
                      <a16:colId xmlns:a16="http://schemas.microsoft.com/office/drawing/2014/main" val="335176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9379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19:00:01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045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08:00:00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6157674"/>
                  </a:ext>
                </a:extLst>
              </a:tr>
            </a:tbl>
          </a:graphicData>
        </a:graphic>
      </p:graphicFrame>
      <p:sp>
        <p:nvSpPr>
          <p:cNvPr id="4" name="Text Placeholder 3">
            <a:extLst>
              <a:ext uri="{FF2B5EF4-FFF2-40B4-BE49-F238E27FC236}">
                <a16:creationId xmlns:a16="http://schemas.microsoft.com/office/drawing/2014/main" id="{E2D9CE04-A374-4940-B211-BE7C0A81E0B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217929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19A31-D6F5-49FE-9AAC-73ED85793CDF}"/>
              </a:ext>
            </a:extLst>
          </p:cNvPr>
          <p:cNvSpPr>
            <a:spLocks noGrp="1"/>
          </p:cNvSpPr>
          <p:nvPr>
            <p:ph type="title"/>
          </p:nvPr>
        </p:nvSpPr>
        <p:spPr/>
        <p:txBody>
          <a:bodyPr/>
          <a:lstStyle/>
          <a:p>
            <a:r>
              <a:rPr lang="de-DE"/>
              <a:t>Facebook Eigene Posts - Reaktionen - Export | Treckerfahrer dürfen das - 4 of 10</a:t>
            </a:r>
            <a:endParaRPr lang="en-US"/>
          </a:p>
        </p:txBody>
      </p:sp>
      <p:graphicFrame>
        <p:nvGraphicFramePr>
          <p:cNvPr id="5" name="Table Placeholder 4">
            <a:extLst>
              <a:ext uri="{FF2B5EF4-FFF2-40B4-BE49-F238E27FC236}">
                <a16:creationId xmlns:a16="http://schemas.microsoft.com/office/drawing/2014/main" id="{1D435D02-8E1B-414E-A6B8-CEBAB1DACD51}"/>
              </a:ext>
            </a:extLst>
          </p:cNvPr>
          <p:cNvGraphicFramePr>
            <a:graphicFrameLocks noGrp="1"/>
          </p:cNvGraphicFramePr>
          <p:nvPr>
            <p:ph type="tbl" sz="quarter" idx="13"/>
            <p:extLst>
              <p:ext uri="{D42A27DB-BD31-4B8C-83A1-F6EECF244321}">
                <p14:modId xmlns:p14="http://schemas.microsoft.com/office/powerpoint/2010/main" val="1379679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01619927"/>
                    </a:ext>
                  </a:extLst>
                </a:gridCol>
                <a:gridCol w="822960">
                  <a:extLst>
                    <a:ext uri="{9D8B030D-6E8A-4147-A177-3AD203B41FA5}">
                      <a16:colId xmlns:a16="http://schemas.microsoft.com/office/drawing/2014/main" val="1951990955"/>
                    </a:ext>
                  </a:extLst>
                </a:gridCol>
                <a:gridCol w="493776">
                  <a:extLst>
                    <a:ext uri="{9D8B030D-6E8A-4147-A177-3AD203B41FA5}">
                      <a16:colId xmlns:a16="http://schemas.microsoft.com/office/drawing/2014/main" val="4011707655"/>
                    </a:ext>
                  </a:extLst>
                </a:gridCol>
                <a:gridCol w="493776">
                  <a:extLst>
                    <a:ext uri="{9D8B030D-6E8A-4147-A177-3AD203B41FA5}">
                      <a16:colId xmlns:a16="http://schemas.microsoft.com/office/drawing/2014/main" val="2541020416"/>
                    </a:ext>
                  </a:extLst>
                </a:gridCol>
                <a:gridCol w="493776">
                  <a:extLst>
                    <a:ext uri="{9D8B030D-6E8A-4147-A177-3AD203B41FA5}">
                      <a16:colId xmlns:a16="http://schemas.microsoft.com/office/drawing/2014/main" val="595700609"/>
                    </a:ext>
                  </a:extLst>
                </a:gridCol>
                <a:gridCol w="493776">
                  <a:extLst>
                    <a:ext uri="{9D8B030D-6E8A-4147-A177-3AD203B41FA5}">
                      <a16:colId xmlns:a16="http://schemas.microsoft.com/office/drawing/2014/main" val="1059914935"/>
                    </a:ext>
                  </a:extLst>
                </a:gridCol>
                <a:gridCol w="493776">
                  <a:extLst>
                    <a:ext uri="{9D8B030D-6E8A-4147-A177-3AD203B41FA5}">
                      <a16:colId xmlns:a16="http://schemas.microsoft.com/office/drawing/2014/main" val="1390625811"/>
                    </a:ext>
                  </a:extLst>
                </a:gridCol>
                <a:gridCol w="493776">
                  <a:extLst>
                    <a:ext uri="{9D8B030D-6E8A-4147-A177-3AD203B41FA5}">
                      <a16:colId xmlns:a16="http://schemas.microsoft.com/office/drawing/2014/main" val="1607840179"/>
                    </a:ext>
                  </a:extLst>
                </a:gridCol>
                <a:gridCol w="493776">
                  <a:extLst>
                    <a:ext uri="{9D8B030D-6E8A-4147-A177-3AD203B41FA5}">
                      <a16:colId xmlns:a16="http://schemas.microsoft.com/office/drawing/2014/main" val="3741311265"/>
                    </a:ext>
                  </a:extLst>
                </a:gridCol>
                <a:gridCol w="493776">
                  <a:extLst>
                    <a:ext uri="{9D8B030D-6E8A-4147-A177-3AD203B41FA5}">
                      <a16:colId xmlns:a16="http://schemas.microsoft.com/office/drawing/2014/main" val="4202676899"/>
                    </a:ext>
                  </a:extLst>
                </a:gridCol>
                <a:gridCol w="493776">
                  <a:extLst>
                    <a:ext uri="{9D8B030D-6E8A-4147-A177-3AD203B41FA5}">
                      <a16:colId xmlns:a16="http://schemas.microsoft.com/office/drawing/2014/main" val="7536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765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15:00:00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135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- 2018-06-15 14:12:15</a:t>
                      </a:r>
                      <a:r>
                        <a:rPr kumimoji="0" lang="de-DE" sz="1000" b="0" i="0" u="none" strike="noStrike" kern="1200" cap="none" spc="0" normalizeH="0" baseline="0" noProof="0">
                          <a:ln>
                            <a:noFill/>
                          </a:ln>
                          <a:solidFill>
                            <a:prstClr val="black"/>
                          </a:solidFill>
                          <a:effectLst/>
                          <a:uLnTx/>
                          <a:uFillTx/>
                          <a:latin typeface="+mn-lt"/>
                          <a:ea typeface="+mn-ea"/>
                          <a:cs typeface="+mn-cs"/>
                        </a:rPr>
                        <a:t>
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606453"/>
                  </a:ext>
                </a:extLst>
              </a:tr>
            </a:tbl>
          </a:graphicData>
        </a:graphic>
      </p:graphicFrame>
      <p:sp>
        <p:nvSpPr>
          <p:cNvPr id="4" name="Text Placeholder 3">
            <a:extLst>
              <a:ext uri="{FF2B5EF4-FFF2-40B4-BE49-F238E27FC236}">
                <a16:creationId xmlns:a16="http://schemas.microsoft.com/office/drawing/2014/main" id="{981247AB-8853-4C64-AA53-F167EB6B7C5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97596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5581-FFC3-4681-8ED4-2AE613AE3065}"/>
              </a:ext>
            </a:extLst>
          </p:cNvPr>
          <p:cNvSpPr>
            <a:spLocks noGrp="1"/>
          </p:cNvSpPr>
          <p:nvPr>
            <p:ph type="title"/>
          </p:nvPr>
        </p:nvSpPr>
        <p:spPr/>
        <p:txBody>
          <a:bodyPr/>
          <a:lstStyle/>
          <a:p>
            <a:r>
              <a:rPr lang="de-DE"/>
              <a:t>Facebook Eigene Posts - Reaktionen - Export | Treckerfahrer dürfen das - 5 of 10</a:t>
            </a:r>
            <a:endParaRPr lang="en-US"/>
          </a:p>
        </p:txBody>
      </p:sp>
      <p:graphicFrame>
        <p:nvGraphicFramePr>
          <p:cNvPr id="5" name="Table Placeholder 4">
            <a:extLst>
              <a:ext uri="{FF2B5EF4-FFF2-40B4-BE49-F238E27FC236}">
                <a16:creationId xmlns:a16="http://schemas.microsoft.com/office/drawing/2014/main" id="{615BA1A6-3BC0-4457-B209-2A25A74A92CE}"/>
              </a:ext>
            </a:extLst>
          </p:cNvPr>
          <p:cNvGraphicFramePr>
            <a:graphicFrameLocks noGrp="1"/>
          </p:cNvGraphicFramePr>
          <p:nvPr>
            <p:ph type="tbl" sz="quarter" idx="13"/>
            <p:extLst>
              <p:ext uri="{D42A27DB-BD31-4B8C-83A1-F6EECF244321}">
                <p14:modId xmlns:p14="http://schemas.microsoft.com/office/powerpoint/2010/main" val="349775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309640"/>
                    </a:ext>
                  </a:extLst>
                </a:gridCol>
                <a:gridCol w="822960">
                  <a:extLst>
                    <a:ext uri="{9D8B030D-6E8A-4147-A177-3AD203B41FA5}">
                      <a16:colId xmlns:a16="http://schemas.microsoft.com/office/drawing/2014/main" val="740709004"/>
                    </a:ext>
                  </a:extLst>
                </a:gridCol>
                <a:gridCol w="493776">
                  <a:extLst>
                    <a:ext uri="{9D8B030D-6E8A-4147-A177-3AD203B41FA5}">
                      <a16:colId xmlns:a16="http://schemas.microsoft.com/office/drawing/2014/main" val="1077767347"/>
                    </a:ext>
                  </a:extLst>
                </a:gridCol>
                <a:gridCol w="493776">
                  <a:extLst>
                    <a:ext uri="{9D8B030D-6E8A-4147-A177-3AD203B41FA5}">
                      <a16:colId xmlns:a16="http://schemas.microsoft.com/office/drawing/2014/main" val="1156304695"/>
                    </a:ext>
                  </a:extLst>
                </a:gridCol>
                <a:gridCol w="493776">
                  <a:extLst>
                    <a:ext uri="{9D8B030D-6E8A-4147-A177-3AD203B41FA5}">
                      <a16:colId xmlns:a16="http://schemas.microsoft.com/office/drawing/2014/main" val="512258854"/>
                    </a:ext>
                  </a:extLst>
                </a:gridCol>
                <a:gridCol w="493776">
                  <a:extLst>
                    <a:ext uri="{9D8B030D-6E8A-4147-A177-3AD203B41FA5}">
                      <a16:colId xmlns:a16="http://schemas.microsoft.com/office/drawing/2014/main" val="615652411"/>
                    </a:ext>
                  </a:extLst>
                </a:gridCol>
                <a:gridCol w="493776">
                  <a:extLst>
                    <a:ext uri="{9D8B030D-6E8A-4147-A177-3AD203B41FA5}">
                      <a16:colId xmlns:a16="http://schemas.microsoft.com/office/drawing/2014/main" val="3474814249"/>
                    </a:ext>
                  </a:extLst>
                </a:gridCol>
                <a:gridCol w="493776">
                  <a:extLst>
                    <a:ext uri="{9D8B030D-6E8A-4147-A177-3AD203B41FA5}">
                      <a16:colId xmlns:a16="http://schemas.microsoft.com/office/drawing/2014/main" val="2527097296"/>
                    </a:ext>
                  </a:extLst>
                </a:gridCol>
                <a:gridCol w="493776">
                  <a:extLst>
                    <a:ext uri="{9D8B030D-6E8A-4147-A177-3AD203B41FA5}">
                      <a16:colId xmlns:a16="http://schemas.microsoft.com/office/drawing/2014/main" val="1523362537"/>
                    </a:ext>
                  </a:extLst>
                </a:gridCol>
                <a:gridCol w="493776">
                  <a:extLst>
                    <a:ext uri="{9D8B030D-6E8A-4147-A177-3AD203B41FA5}">
                      <a16:colId xmlns:a16="http://schemas.microsoft.com/office/drawing/2014/main" val="461536935"/>
                    </a:ext>
                  </a:extLst>
                </a:gridCol>
                <a:gridCol w="493776">
                  <a:extLst>
                    <a:ext uri="{9D8B030D-6E8A-4147-A177-3AD203B41FA5}">
                      <a16:colId xmlns:a16="http://schemas.microsoft.com/office/drawing/2014/main" val="1237852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0917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18:00:01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629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- 2018-04-07 15:00:00</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Schallgeschwindigkeit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7191185"/>
                  </a:ext>
                </a:extLst>
              </a:tr>
            </a:tbl>
          </a:graphicData>
        </a:graphic>
      </p:graphicFrame>
      <p:sp>
        <p:nvSpPr>
          <p:cNvPr id="4" name="Text Placeholder 3">
            <a:extLst>
              <a:ext uri="{FF2B5EF4-FFF2-40B4-BE49-F238E27FC236}">
                <a16:creationId xmlns:a16="http://schemas.microsoft.com/office/drawing/2014/main" id="{BBED289B-865A-42CF-8E59-67354FC5226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27424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A8690-08EB-48C3-A880-28BD11DE33A7}"/>
              </a:ext>
            </a:extLst>
          </p:cNvPr>
          <p:cNvSpPr>
            <a:spLocks noGrp="1"/>
          </p:cNvSpPr>
          <p:nvPr>
            <p:ph type="title"/>
          </p:nvPr>
        </p:nvSpPr>
        <p:spPr/>
        <p:txBody>
          <a:bodyPr/>
          <a:lstStyle/>
          <a:p>
            <a:r>
              <a:rPr lang="de-DE"/>
              <a:t>Facebook Eigene Posts - Reaktionen - Export | Treckerfahrer dürfen das - 6 of 10</a:t>
            </a:r>
            <a:endParaRPr lang="en-US"/>
          </a:p>
        </p:txBody>
      </p:sp>
      <p:graphicFrame>
        <p:nvGraphicFramePr>
          <p:cNvPr id="5" name="Table Placeholder 4">
            <a:extLst>
              <a:ext uri="{FF2B5EF4-FFF2-40B4-BE49-F238E27FC236}">
                <a16:creationId xmlns:a16="http://schemas.microsoft.com/office/drawing/2014/main" id="{2225AC48-3B10-4CAE-82EE-599A65E6DEE1}"/>
              </a:ext>
            </a:extLst>
          </p:cNvPr>
          <p:cNvGraphicFramePr>
            <a:graphicFrameLocks noGrp="1"/>
          </p:cNvGraphicFramePr>
          <p:nvPr>
            <p:ph type="tbl" sz="quarter" idx="13"/>
            <p:extLst>
              <p:ext uri="{D42A27DB-BD31-4B8C-83A1-F6EECF244321}">
                <p14:modId xmlns:p14="http://schemas.microsoft.com/office/powerpoint/2010/main" val="60252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14465202"/>
                    </a:ext>
                  </a:extLst>
                </a:gridCol>
                <a:gridCol w="822960">
                  <a:extLst>
                    <a:ext uri="{9D8B030D-6E8A-4147-A177-3AD203B41FA5}">
                      <a16:colId xmlns:a16="http://schemas.microsoft.com/office/drawing/2014/main" val="2987553307"/>
                    </a:ext>
                  </a:extLst>
                </a:gridCol>
                <a:gridCol w="493776">
                  <a:extLst>
                    <a:ext uri="{9D8B030D-6E8A-4147-A177-3AD203B41FA5}">
                      <a16:colId xmlns:a16="http://schemas.microsoft.com/office/drawing/2014/main" val="1623214746"/>
                    </a:ext>
                  </a:extLst>
                </a:gridCol>
                <a:gridCol w="493776">
                  <a:extLst>
                    <a:ext uri="{9D8B030D-6E8A-4147-A177-3AD203B41FA5}">
                      <a16:colId xmlns:a16="http://schemas.microsoft.com/office/drawing/2014/main" val="3375394307"/>
                    </a:ext>
                  </a:extLst>
                </a:gridCol>
                <a:gridCol w="493776">
                  <a:extLst>
                    <a:ext uri="{9D8B030D-6E8A-4147-A177-3AD203B41FA5}">
                      <a16:colId xmlns:a16="http://schemas.microsoft.com/office/drawing/2014/main" val="2578758604"/>
                    </a:ext>
                  </a:extLst>
                </a:gridCol>
                <a:gridCol w="493776">
                  <a:extLst>
                    <a:ext uri="{9D8B030D-6E8A-4147-A177-3AD203B41FA5}">
                      <a16:colId xmlns:a16="http://schemas.microsoft.com/office/drawing/2014/main" val="3252656318"/>
                    </a:ext>
                  </a:extLst>
                </a:gridCol>
                <a:gridCol w="493776">
                  <a:extLst>
                    <a:ext uri="{9D8B030D-6E8A-4147-A177-3AD203B41FA5}">
                      <a16:colId xmlns:a16="http://schemas.microsoft.com/office/drawing/2014/main" val="4227687743"/>
                    </a:ext>
                  </a:extLst>
                </a:gridCol>
                <a:gridCol w="493776">
                  <a:extLst>
                    <a:ext uri="{9D8B030D-6E8A-4147-A177-3AD203B41FA5}">
                      <a16:colId xmlns:a16="http://schemas.microsoft.com/office/drawing/2014/main" val="2513454063"/>
                    </a:ext>
                  </a:extLst>
                </a:gridCol>
                <a:gridCol w="493776">
                  <a:extLst>
                    <a:ext uri="{9D8B030D-6E8A-4147-A177-3AD203B41FA5}">
                      <a16:colId xmlns:a16="http://schemas.microsoft.com/office/drawing/2014/main" val="2623092576"/>
                    </a:ext>
                  </a:extLst>
                </a:gridCol>
                <a:gridCol w="493776">
                  <a:extLst>
                    <a:ext uri="{9D8B030D-6E8A-4147-A177-3AD203B41FA5}">
                      <a16:colId xmlns:a16="http://schemas.microsoft.com/office/drawing/2014/main" val="492871390"/>
                    </a:ext>
                  </a:extLst>
                </a:gridCol>
                <a:gridCol w="493776">
                  <a:extLst>
                    <a:ext uri="{9D8B030D-6E8A-4147-A177-3AD203B41FA5}">
                      <a16:colId xmlns:a16="http://schemas.microsoft.com/office/drawing/2014/main" val="95314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877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- 2018-01-05 15:00:01</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Aufkleber reicht, oder?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306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17:19:34</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4867384"/>
                  </a:ext>
                </a:extLst>
              </a:tr>
            </a:tbl>
          </a:graphicData>
        </a:graphic>
      </p:graphicFrame>
      <p:sp>
        <p:nvSpPr>
          <p:cNvPr id="4" name="Text Placeholder 3">
            <a:extLst>
              <a:ext uri="{FF2B5EF4-FFF2-40B4-BE49-F238E27FC236}">
                <a16:creationId xmlns:a16="http://schemas.microsoft.com/office/drawing/2014/main" id="{99FE5EC7-4929-4E55-9ED8-D6B3A6F7958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94184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368AA-1F63-4393-AA40-235B0B7947A1}"/>
              </a:ext>
            </a:extLst>
          </p:cNvPr>
          <p:cNvSpPr>
            <a:spLocks noGrp="1"/>
          </p:cNvSpPr>
          <p:nvPr>
            <p:ph type="title"/>
          </p:nvPr>
        </p:nvSpPr>
        <p:spPr/>
        <p:txBody>
          <a:bodyPr/>
          <a:lstStyle/>
          <a:p>
            <a:r>
              <a:rPr lang="de-DE"/>
              <a:t>Facebook Eigene Posts - Reaktionen - Export | Treckerfahrer dürfen das - 7 of 10</a:t>
            </a:r>
            <a:endParaRPr lang="en-US"/>
          </a:p>
        </p:txBody>
      </p:sp>
      <p:graphicFrame>
        <p:nvGraphicFramePr>
          <p:cNvPr id="5" name="Table Placeholder 4">
            <a:extLst>
              <a:ext uri="{FF2B5EF4-FFF2-40B4-BE49-F238E27FC236}">
                <a16:creationId xmlns:a16="http://schemas.microsoft.com/office/drawing/2014/main" id="{69076A8A-1D72-4E37-9246-2B70F6C1EF9D}"/>
              </a:ext>
            </a:extLst>
          </p:cNvPr>
          <p:cNvGraphicFramePr>
            <a:graphicFrameLocks noGrp="1"/>
          </p:cNvGraphicFramePr>
          <p:nvPr>
            <p:ph type="tbl" sz="quarter" idx="13"/>
            <p:extLst>
              <p:ext uri="{D42A27DB-BD31-4B8C-83A1-F6EECF244321}">
                <p14:modId xmlns:p14="http://schemas.microsoft.com/office/powerpoint/2010/main" val="1054651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63360074"/>
                    </a:ext>
                  </a:extLst>
                </a:gridCol>
                <a:gridCol w="822960">
                  <a:extLst>
                    <a:ext uri="{9D8B030D-6E8A-4147-A177-3AD203B41FA5}">
                      <a16:colId xmlns:a16="http://schemas.microsoft.com/office/drawing/2014/main" val="145860762"/>
                    </a:ext>
                  </a:extLst>
                </a:gridCol>
                <a:gridCol w="493776">
                  <a:extLst>
                    <a:ext uri="{9D8B030D-6E8A-4147-A177-3AD203B41FA5}">
                      <a16:colId xmlns:a16="http://schemas.microsoft.com/office/drawing/2014/main" val="105847730"/>
                    </a:ext>
                  </a:extLst>
                </a:gridCol>
                <a:gridCol w="493776">
                  <a:extLst>
                    <a:ext uri="{9D8B030D-6E8A-4147-A177-3AD203B41FA5}">
                      <a16:colId xmlns:a16="http://schemas.microsoft.com/office/drawing/2014/main" val="1794964959"/>
                    </a:ext>
                  </a:extLst>
                </a:gridCol>
                <a:gridCol w="493776">
                  <a:extLst>
                    <a:ext uri="{9D8B030D-6E8A-4147-A177-3AD203B41FA5}">
                      <a16:colId xmlns:a16="http://schemas.microsoft.com/office/drawing/2014/main" val="230337200"/>
                    </a:ext>
                  </a:extLst>
                </a:gridCol>
                <a:gridCol w="493776">
                  <a:extLst>
                    <a:ext uri="{9D8B030D-6E8A-4147-A177-3AD203B41FA5}">
                      <a16:colId xmlns:a16="http://schemas.microsoft.com/office/drawing/2014/main" val="1647019647"/>
                    </a:ext>
                  </a:extLst>
                </a:gridCol>
                <a:gridCol w="493776">
                  <a:extLst>
                    <a:ext uri="{9D8B030D-6E8A-4147-A177-3AD203B41FA5}">
                      <a16:colId xmlns:a16="http://schemas.microsoft.com/office/drawing/2014/main" val="2404501454"/>
                    </a:ext>
                  </a:extLst>
                </a:gridCol>
                <a:gridCol w="493776">
                  <a:extLst>
                    <a:ext uri="{9D8B030D-6E8A-4147-A177-3AD203B41FA5}">
                      <a16:colId xmlns:a16="http://schemas.microsoft.com/office/drawing/2014/main" val="3016029585"/>
                    </a:ext>
                  </a:extLst>
                </a:gridCol>
                <a:gridCol w="493776">
                  <a:extLst>
                    <a:ext uri="{9D8B030D-6E8A-4147-A177-3AD203B41FA5}">
                      <a16:colId xmlns:a16="http://schemas.microsoft.com/office/drawing/2014/main" val="2652873805"/>
                    </a:ext>
                  </a:extLst>
                </a:gridCol>
                <a:gridCol w="493776">
                  <a:extLst>
                    <a:ext uri="{9D8B030D-6E8A-4147-A177-3AD203B41FA5}">
                      <a16:colId xmlns:a16="http://schemas.microsoft.com/office/drawing/2014/main" val="2124980528"/>
                    </a:ext>
                  </a:extLst>
                </a:gridCol>
                <a:gridCol w="493776">
                  <a:extLst>
                    <a:ext uri="{9D8B030D-6E8A-4147-A177-3AD203B41FA5}">
                      <a16:colId xmlns:a16="http://schemas.microsoft.com/office/drawing/2014/main" val="2937531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524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- 2018-11-04 08:30:00</a:t>
                      </a:r>
                      <a:r>
                        <a:rPr kumimoji="0" lang="de-DE" sz="1000" b="0" i="0" u="none" strike="noStrike" kern="1200" cap="none" spc="0" normalizeH="0" baseline="0" noProof="0">
                          <a:ln>
                            <a:noFill/>
                          </a:ln>
                          <a:solidFill>
                            <a:prstClr val="black"/>
                          </a:solidFill>
                          <a:effectLst/>
                          <a:uLnTx/>
                          <a:uFillTx/>
                          <a:latin typeface="+mn-lt"/>
                          <a:ea typeface="+mn-ea"/>
                          <a:cs typeface="+mn-cs"/>
                        </a:rPr>
                        <a:t>
Wow: wir nennen das Scheunengold! Wer von Euch hat auch solche Schätze zu Hause...? (Bitte 🔊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139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- 2018-07-04 12:28:34</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Nachbau erwünscht!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7748877"/>
                  </a:ext>
                </a:extLst>
              </a:tr>
            </a:tbl>
          </a:graphicData>
        </a:graphic>
      </p:graphicFrame>
      <p:sp>
        <p:nvSpPr>
          <p:cNvPr id="4" name="Text Placeholder 3">
            <a:extLst>
              <a:ext uri="{FF2B5EF4-FFF2-40B4-BE49-F238E27FC236}">
                <a16:creationId xmlns:a16="http://schemas.microsoft.com/office/drawing/2014/main" id="{F8EE3BF5-029D-4D5A-8089-901F5CD95A4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94981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0712-71AB-4321-8E31-EC28BADCABBB}"/>
              </a:ext>
            </a:extLst>
          </p:cNvPr>
          <p:cNvSpPr>
            <a:spLocks noGrp="1"/>
          </p:cNvSpPr>
          <p:nvPr>
            <p:ph type="title"/>
          </p:nvPr>
        </p:nvSpPr>
        <p:spPr/>
        <p:txBody>
          <a:bodyPr/>
          <a:lstStyle/>
          <a:p>
            <a:r>
              <a:rPr lang="de-DE"/>
              <a:t>Facebook Eigene Posts - Reaktionen - Export | Treckerfahrer dürfen das - 8 of 10</a:t>
            </a:r>
            <a:endParaRPr lang="en-US"/>
          </a:p>
        </p:txBody>
      </p:sp>
      <p:graphicFrame>
        <p:nvGraphicFramePr>
          <p:cNvPr id="5" name="Table Placeholder 4">
            <a:extLst>
              <a:ext uri="{FF2B5EF4-FFF2-40B4-BE49-F238E27FC236}">
                <a16:creationId xmlns:a16="http://schemas.microsoft.com/office/drawing/2014/main" id="{C1E50981-EA75-4083-80A4-9FE5A33F941E}"/>
              </a:ext>
            </a:extLst>
          </p:cNvPr>
          <p:cNvGraphicFramePr>
            <a:graphicFrameLocks noGrp="1"/>
          </p:cNvGraphicFramePr>
          <p:nvPr>
            <p:ph type="tbl" sz="quarter" idx="13"/>
            <p:extLst>
              <p:ext uri="{D42A27DB-BD31-4B8C-83A1-F6EECF244321}">
                <p14:modId xmlns:p14="http://schemas.microsoft.com/office/powerpoint/2010/main" val="2111123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78159943"/>
                    </a:ext>
                  </a:extLst>
                </a:gridCol>
                <a:gridCol w="822960">
                  <a:extLst>
                    <a:ext uri="{9D8B030D-6E8A-4147-A177-3AD203B41FA5}">
                      <a16:colId xmlns:a16="http://schemas.microsoft.com/office/drawing/2014/main" val="679569865"/>
                    </a:ext>
                  </a:extLst>
                </a:gridCol>
                <a:gridCol w="493776">
                  <a:extLst>
                    <a:ext uri="{9D8B030D-6E8A-4147-A177-3AD203B41FA5}">
                      <a16:colId xmlns:a16="http://schemas.microsoft.com/office/drawing/2014/main" val="1684228529"/>
                    </a:ext>
                  </a:extLst>
                </a:gridCol>
                <a:gridCol w="493776">
                  <a:extLst>
                    <a:ext uri="{9D8B030D-6E8A-4147-A177-3AD203B41FA5}">
                      <a16:colId xmlns:a16="http://schemas.microsoft.com/office/drawing/2014/main" val="263787446"/>
                    </a:ext>
                  </a:extLst>
                </a:gridCol>
                <a:gridCol w="493776">
                  <a:extLst>
                    <a:ext uri="{9D8B030D-6E8A-4147-A177-3AD203B41FA5}">
                      <a16:colId xmlns:a16="http://schemas.microsoft.com/office/drawing/2014/main" val="133900025"/>
                    </a:ext>
                  </a:extLst>
                </a:gridCol>
                <a:gridCol w="493776">
                  <a:extLst>
                    <a:ext uri="{9D8B030D-6E8A-4147-A177-3AD203B41FA5}">
                      <a16:colId xmlns:a16="http://schemas.microsoft.com/office/drawing/2014/main" val="3350976031"/>
                    </a:ext>
                  </a:extLst>
                </a:gridCol>
                <a:gridCol w="493776">
                  <a:extLst>
                    <a:ext uri="{9D8B030D-6E8A-4147-A177-3AD203B41FA5}">
                      <a16:colId xmlns:a16="http://schemas.microsoft.com/office/drawing/2014/main" val="3870396905"/>
                    </a:ext>
                  </a:extLst>
                </a:gridCol>
                <a:gridCol w="493776">
                  <a:extLst>
                    <a:ext uri="{9D8B030D-6E8A-4147-A177-3AD203B41FA5}">
                      <a16:colId xmlns:a16="http://schemas.microsoft.com/office/drawing/2014/main" val="1483996886"/>
                    </a:ext>
                  </a:extLst>
                </a:gridCol>
                <a:gridCol w="493776">
                  <a:extLst>
                    <a:ext uri="{9D8B030D-6E8A-4147-A177-3AD203B41FA5}">
                      <a16:colId xmlns:a16="http://schemas.microsoft.com/office/drawing/2014/main" val="3337597686"/>
                    </a:ext>
                  </a:extLst>
                </a:gridCol>
                <a:gridCol w="493776">
                  <a:extLst>
                    <a:ext uri="{9D8B030D-6E8A-4147-A177-3AD203B41FA5}">
                      <a16:colId xmlns:a16="http://schemas.microsoft.com/office/drawing/2014/main" val="2209627804"/>
                    </a:ext>
                  </a:extLst>
                </a:gridCol>
                <a:gridCol w="493776">
                  <a:extLst>
                    <a:ext uri="{9D8B030D-6E8A-4147-A177-3AD203B41FA5}">
                      <a16:colId xmlns:a16="http://schemas.microsoft.com/office/drawing/2014/main" val="132557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795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08:30:00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435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- 2018-10-01 19:00:00</a:t>
                      </a:r>
                      <a:r>
                        <a:rPr kumimoji="0" lang="de-DE" sz="1000" b="0" i="0" u="none" strike="noStrike" kern="1200" cap="none" spc="0" normalizeH="0" baseline="0" noProof="0">
                          <a:ln>
                            <a:noFill/>
                          </a:ln>
                          <a:solidFill>
                            <a:prstClr val="black"/>
                          </a:solidFill>
                          <a:effectLst/>
                          <a:uLnTx/>
                          <a:uFillTx/>
                          <a:latin typeface="+mn-lt"/>
                          <a:ea typeface="+mn-ea"/>
                          <a:cs typeface="+mn-cs"/>
                        </a:rPr>
                        <a:t>
Ein Alter mit 440er Puschen oder mehr...! Das tiefste Moor kann kommen!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3865796"/>
                  </a:ext>
                </a:extLst>
              </a:tr>
            </a:tbl>
          </a:graphicData>
        </a:graphic>
      </p:graphicFrame>
      <p:sp>
        <p:nvSpPr>
          <p:cNvPr id="4" name="Text Placeholder 3">
            <a:extLst>
              <a:ext uri="{FF2B5EF4-FFF2-40B4-BE49-F238E27FC236}">
                <a16:creationId xmlns:a16="http://schemas.microsoft.com/office/drawing/2014/main" id="{AC67665A-03A8-4E91-9076-9B069ADE80D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831452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BA55E-ADED-42D1-80F2-01FDCD84A381}"/>
              </a:ext>
            </a:extLst>
          </p:cNvPr>
          <p:cNvSpPr>
            <a:spLocks noGrp="1"/>
          </p:cNvSpPr>
          <p:nvPr>
            <p:ph type="title"/>
          </p:nvPr>
        </p:nvSpPr>
        <p:spPr/>
        <p:txBody>
          <a:bodyPr/>
          <a:lstStyle/>
          <a:p>
            <a:r>
              <a:rPr lang="de-DE"/>
              <a:t>Facebook Eigene Posts - Reaktionen - Export | Treckerfahrer dürfen das - 9 of 10</a:t>
            </a:r>
            <a:endParaRPr lang="en-US"/>
          </a:p>
        </p:txBody>
      </p:sp>
      <p:graphicFrame>
        <p:nvGraphicFramePr>
          <p:cNvPr id="5" name="Table Placeholder 4">
            <a:extLst>
              <a:ext uri="{FF2B5EF4-FFF2-40B4-BE49-F238E27FC236}">
                <a16:creationId xmlns:a16="http://schemas.microsoft.com/office/drawing/2014/main" id="{02E2FE94-55C2-4A47-BE63-750F37EB4446}"/>
              </a:ext>
            </a:extLst>
          </p:cNvPr>
          <p:cNvGraphicFramePr>
            <a:graphicFrameLocks noGrp="1"/>
          </p:cNvGraphicFramePr>
          <p:nvPr>
            <p:ph type="tbl" sz="quarter" idx="13"/>
            <p:extLst>
              <p:ext uri="{D42A27DB-BD31-4B8C-83A1-F6EECF244321}">
                <p14:modId xmlns:p14="http://schemas.microsoft.com/office/powerpoint/2010/main" val="93780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22649525"/>
                    </a:ext>
                  </a:extLst>
                </a:gridCol>
                <a:gridCol w="822960">
                  <a:extLst>
                    <a:ext uri="{9D8B030D-6E8A-4147-A177-3AD203B41FA5}">
                      <a16:colId xmlns:a16="http://schemas.microsoft.com/office/drawing/2014/main" val="2644953818"/>
                    </a:ext>
                  </a:extLst>
                </a:gridCol>
                <a:gridCol w="493776">
                  <a:extLst>
                    <a:ext uri="{9D8B030D-6E8A-4147-A177-3AD203B41FA5}">
                      <a16:colId xmlns:a16="http://schemas.microsoft.com/office/drawing/2014/main" val="3379828887"/>
                    </a:ext>
                  </a:extLst>
                </a:gridCol>
                <a:gridCol w="493776">
                  <a:extLst>
                    <a:ext uri="{9D8B030D-6E8A-4147-A177-3AD203B41FA5}">
                      <a16:colId xmlns:a16="http://schemas.microsoft.com/office/drawing/2014/main" val="2151749378"/>
                    </a:ext>
                  </a:extLst>
                </a:gridCol>
                <a:gridCol w="493776">
                  <a:extLst>
                    <a:ext uri="{9D8B030D-6E8A-4147-A177-3AD203B41FA5}">
                      <a16:colId xmlns:a16="http://schemas.microsoft.com/office/drawing/2014/main" val="790911650"/>
                    </a:ext>
                  </a:extLst>
                </a:gridCol>
                <a:gridCol w="493776">
                  <a:extLst>
                    <a:ext uri="{9D8B030D-6E8A-4147-A177-3AD203B41FA5}">
                      <a16:colId xmlns:a16="http://schemas.microsoft.com/office/drawing/2014/main" val="646361415"/>
                    </a:ext>
                  </a:extLst>
                </a:gridCol>
                <a:gridCol w="493776">
                  <a:extLst>
                    <a:ext uri="{9D8B030D-6E8A-4147-A177-3AD203B41FA5}">
                      <a16:colId xmlns:a16="http://schemas.microsoft.com/office/drawing/2014/main" val="3862353943"/>
                    </a:ext>
                  </a:extLst>
                </a:gridCol>
                <a:gridCol w="493776">
                  <a:extLst>
                    <a:ext uri="{9D8B030D-6E8A-4147-A177-3AD203B41FA5}">
                      <a16:colId xmlns:a16="http://schemas.microsoft.com/office/drawing/2014/main" val="3077414456"/>
                    </a:ext>
                  </a:extLst>
                </a:gridCol>
                <a:gridCol w="493776">
                  <a:extLst>
                    <a:ext uri="{9D8B030D-6E8A-4147-A177-3AD203B41FA5}">
                      <a16:colId xmlns:a16="http://schemas.microsoft.com/office/drawing/2014/main" val="3478249136"/>
                    </a:ext>
                  </a:extLst>
                </a:gridCol>
                <a:gridCol w="493776">
                  <a:extLst>
                    <a:ext uri="{9D8B030D-6E8A-4147-A177-3AD203B41FA5}">
                      <a16:colId xmlns:a16="http://schemas.microsoft.com/office/drawing/2014/main" val="497847448"/>
                    </a:ext>
                  </a:extLst>
                </a:gridCol>
                <a:gridCol w="493776">
                  <a:extLst>
                    <a:ext uri="{9D8B030D-6E8A-4147-A177-3AD203B41FA5}">
                      <a16:colId xmlns:a16="http://schemas.microsoft.com/office/drawing/2014/main" val="48551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857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- 2018-07-18 18:00:01</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345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- 2018-12-21 19:00:00</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6393108"/>
                  </a:ext>
                </a:extLst>
              </a:tr>
            </a:tbl>
          </a:graphicData>
        </a:graphic>
      </p:graphicFrame>
      <p:sp>
        <p:nvSpPr>
          <p:cNvPr id="4" name="Text Placeholder 3">
            <a:extLst>
              <a:ext uri="{FF2B5EF4-FFF2-40B4-BE49-F238E27FC236}">
                <a16:creationId xmlns:a16="http://schemas.microsoft.com/office/drawing/2014/main" id="{B8B8442E-BD3B-4FA1-B78B-4D1BAD15B76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962308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99215-1660-4FF9-9999-06E70413A9F5}"/>
              </a:ext>
            </a:extLst>
          </p:cNvPr>
          <p:cNvSpPr>
            <a:spLocks noGrp="1"/>
          </p:cNvSpPr>
          <p:nvPr>
            <p:ph type="title"/>
          </p:nvPr>
        </p:nvSpPr>
        <p:spPr/>
        <p:txBody>
          <a:bodyPr/>
          <a:lstStyle/>
          <a:p>
            <a:r>
              <a:rPr lang="de-DE"/>
              <a:t>Facebook Eigene Posts - Reaktionen - Export | Treckerfahrer dürfen das - 10 of 10</a:t>
            </a:r>
            <a:endParaRPr lang="en-US"/>
          </a:p>
        </p:txBody>
      </p:sp>
      <p:graphicFrame>
        <p:nvGraphicFramePr>
          <p:cNvPr id="5" name="Table Placeholder 4">
            <a:extLst>
              <a:ext uri="{FF2B5EF4-FFF2-40B4-BE49-F238E27FC236}">
                <a16:creationId xmlns:a16="http://schemas.microsoft.com/office/drawing/2014/main" id="{85C6EEFD-A0B2-483B-8CA4-949B999557F0}"/>
              </a:ext>
            </a:extLst>
          </p:cNvPr>
          <p:cNvGraphicFramePr>
            <a:graphicFrameLocks noGrp="1"/>
          </p:cNvGraphicFramePr>
          <p:nvPr>
            <p:ph type="tbl" sz="quarter" idx="13"/>
            <p:extLst>
              <p:ext uri="{D42A27DB-BD31-4B8C-83A1-F6EECF244321}">
                <p14:modId xmlns:p14="http://schemas.microsoft.com/office/powerpoint/2010/main" val="314645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542265333"/>
                    </a:ext>
                  </a:extLst>
                </a:gridCol>
                <a:gridCol w="822960">
                  <a:extLst>
                    <a:ext uri="{9D8B030D-6E8A-4147-A177-3AD203B41FA5}">
                      <a16:colId xmlns:a16="http://schemas.microsoft.com/office/drawing/2014/main" val="3171082320"/>
                    </a:ext>
                  </a:extLst>
                </a:gridCol>
                <a:gridCol w="493776">
                  <a:extLst>
                    <a:ext uri="{9D8B030D-6E8A-4147-A177-3AD203B41FA5}">
                      <a16:colId xmlns:a16="http://schemas.microsoft.com/office/drawing/2014/main" val="4142789867"/>
                    </a:ext>
                  </a:extLst>
                </a:gridCol>
                <a:gridCol w="493776">
                  <a:extLst>
                    <a:ext uri="{9D8B030D-6E8A-4147-A177-3AD203B41FA5}">
                      <a16:colId xmlns:a16="http://schemas.microsoft.com/office/drawing/2014/main" val="3575279005"/>
                    </a:ext>
                  </a:extLst>
                </a:gridCol>
                <a:gridCol w="493776">
                  <a:extLst>
                    <a:ext uri="{9D8B030D-6E8A-4147-A177-3AD203B41FA5}">
                      <a16:colId xmlns:a16="http://schemas.microsoft.com/office/drawing/2014/main" val="41337433"/>
                    </a:ext>
                  </a:extLst>
                </a:gridCol>
                <a:gridCol w="493776">
                  <a:extLst>
                    <a:ext uri="{9D8B030D-6E8A-4147-A177-3AD203B41FA5}">
                      <a16:colId xmlns:a16="http://schemas.microsoft.com/office/drawing/2014/main" val="2734962626"/>
                    </a:ext>
                  </a:extLst>
                </a:gridCol>
                <a:gridCol w="493776">
                  <a:extLst>
                    <a:ext uri="{9D8B030D-6E8A-4147-A177-3AD203B41FA5}">
                      <a16:colId xmlns:a16="http://schemas.microsoft.com/office/drawing/2014/main" val="4129980875"/>
                    </a:ext>
                  </a:extLst>
                </a:gridCol>
                <a:gridCol w="493776">
                  <a:extLst>
                    <a:ext uri="{9D8B030D-6E8A-4147-A177-3AD203B41FA5}">
                      <a16:colId xmlns:a16="http://schemas.microsoft.com/office/drawing/2014/main" val="3331244679"/>
                    </a:ext>
                  </a:extLst>
                </a:gridCol>
                <a:gridCol w="493776">
                  <a:extLst>
                    <a:ext uri="{9D8B030D-6E8A-4147-A177-3AD203B41FA5}">
                      <a16:colId xmlns:a16="http://schemas.microsoft.com/office/drawing/2014/main" val="4284048647"/>
                    </a:ext>
                  </a:extLst>
                </a:gridCol>
                <a:gridCol w="493776">
                  <a:extLst>
                    <a:ext uri="{9D8B030D-6E8A-4147-A177-3AD203B41FA5}">
                      <a16:colId xmlns:a16="http://schemas.microsoft.com/office/drawing/2014/main" val="4098898011"/>
                    </a:ext>
                  </a:extLst>
                </a:gridCol>
                <a:gridCol w="493776">
                  <a:extLst>
                    <a:ext uri="{9D8B030D-6E8A-4147-A177-3AD203B41FA5}">
                      <a16:colId xmlns:a16="http://schemas.microsoft.com/office/drawing/2014/main" val="1325313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003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- 2018-09-28 17:00:04</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808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17:26:07</a:t>
                      </a:r>
                      <a:r>
                        <a:rPr kumimoji="0" lang="de-DE" sz="1000" b="0" i="0" u="none" strike="noStrike" kern="1200" cap="none" spc="0" normalizeH="0" baseline="0" noProof="0">
                          <a:ln>
                            <a:noFill/>
                          </a:ln>
                          <a:solidFill>
                            <a:prstClr val="black"/>
                          </a:solidFill>
                          <a:effectLst/>
                          <a:uLnTx/>
                          <a:uFillTx/>
                          <a:latin typeface="+mn-lt"/>
                          <a:ea typeface="+mn-ea"/>
                          <a:cs typeface="+mn-cs"/>
                        </a:rPr>
                        <a:t>
Dr. Trecker schrecken kühle Temperaturen keineswegs ab! Wie helft Ihr Euch, wenn der Anlasser diese Tage streikt?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6713523"/>
                  </a:ext>
                </a:extLst>
              </a:tr>
            </a:tbl>
          </a:graphicData>
        </a:graphic>
      </p:graphicFrame>
      <p:sp>
        <p:nvSpPr>
          <p:cNvPr id="4" name="Text Placeholder 3">
            <a:extLst>
              <a:ext uri="{FF2B5EF4-FFF2-40B4-BE49-F238E27FC236}">
                <a16:creationId xmlns:a16="http://schemas.microsoft.com/office/drawing/2014/main" id="{58C1DC06-10F9-4411-A3B8-5EFECB9F4D6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05174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49E1A-8490-4F99-BCA3-5C0A839EBD85}"/>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E17EFC50-F0A5-4539-920B-C6BBD835028E}"/>
              </a:ext>
            </a:extLst>
          </p:cNvPr>
          <p:cNvGraphicFramePr>
            <a:graphicFrameLocks noGrp="1"/>
          </p:cNvGraphicFramePr>
          <p:nvPr>
            <p:ph type="tbl" sz="quarter" idx="13"/>
            <p:extLst>
              <p:ext uri="{D42A27DB-BD31-4B8C-83A1-F6EECF244321}">
                <p14:modId xmlns:p14="http://schemas.microsoft.com/office/powerpoint/2010/main" val="108082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9786145"/>
                    </a:ext>
                  </a:extLst>
                </a:gridCol>
                <a:gridCol w="822960">
                  <a:extLst>
                    <a:ext uri="{9D8B030D-6E8A-4147-A177-3AD203B41FA5}">
                      <a16:colId xmlns:a16="http://schemas.microsoft.com/office/drawing/2014/main" val="61581041"/>
                    </a:ext>
                  </a:extLst>
                </a:gridCol>
                <a:gridCol w="822960">
                  <a:extLst>
                    <a:ext uri="{9D8B030D-6E8A-4147-A177-3AD203B41FA5}">
                      <a16:colId xmlns:a16="http://schemas.microsoft.com/office/drawing/2014/main" val="1687123905"/>
                    </a:ext>
                  </a:extLst>
                </a:gridCol>
                <a:gridCol w="822960">
                  <a:extLst>
                    <a:ext uri="{9D8B030D-6E8A-4147-A177-3AD203B41FA5}">
                      <a16:colId xmlns:a16="http://schemas.microsoft.com/office/drawing/2014/main" val="12943689"/>
                    </a:ext>
                  </a:extLst>
                </a:gridCol>
                <a:gridCol w="822960">
                  <a:extLst>
                    <a:ext uri="{9D8B030D-6E8A-4147-A177-3AD203B41FA5}">
                      <a16:colId xmlns:a16="http://schemas.microsoft.com/office/drawing/2014/main" val="929558518"/>
                    </a:ext>
                  </a:extLst>
                </a:gridCol>
                <a:gridCol w="822960">
                  <a:extLst>
                    <a:ext uri="{9D8B030D-6E8A-4147-A177-3AD203B41FA5}">
                      <a16:colId xmlns:a16="http://schemas.microsoft.com/office/drawing/2014/main" val="3741351812"/>
                    </a:ext>
                  </a:extLst>
                </a:gridCol>
                <a:gridCol w="822960">
                  <a:extLst>
                    <a:ext uri="{9D8B030D-6E8A-4147-A177-3AD203B41FA5}">
                      <a16:colId xmlns:a16="http://schemas.microsoft.com/office/drawing/2014/main" val="2551490550"/>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581696092"/>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045916876"/>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816166703"/>
                  </a:ext>
                </a:extLst>
              </a:tr>
              <a:tr h="370840">
                <a:tc>
                  <a:txBody>
                    <a:bodyPr/>
                    <a:lstStyle/>
                    <a:p>
                      <a:r>
                        <a:rPr lang="de-DE" sz="1000" b="1"/>
                        <a:t> Treckerfahrer dürfen das - 2018-01-05 15:00:01 </a:t>
                      </a:r>
                      <a:r>
                        <a:rPr lang="de-DE" sz="1000"/>
                        <a:t> 
 Schneller als der Blitz, oder Schneckentempo, was ist erlaubt, was bringt Treckerfahrer hinter Gitter? Fragen wir Dr. Trecker</a:t>
                      </a:r>
                      <a:endParaRPr lang="en-US" sz="1000"/>
                    </a:p>
                  </a:txBody>
                  <a:tcPr/>
                </a:tc>
                <a:tc>
                  <a:txBody>
                    <a:bodyPr/>
                    <a:lstStyle/>
                    <a:p>
                      <a:r>
                        <a:rPr lang="en-US" sz="1000"/>
                        <a:t>295566</a:t>
                      </a:r>
                    </a:p>
                  </a:txBody>
                  <a:tcPr/>
                </a:tc>
                <a:tc>
                  <a:txBody>
                    <a:bodyPr/>
                    <a:lstStyle/>
                    <a:p>
                      <a:r>
                        <a:rPr lang="en-US" sz="1000"/>
                        <a:t>256642</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86836476"/>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318733</a:t>
                      </a:r>
                    </a:p>
                  </a:txBody>
                  <a:tcPr/>
                </a:tc>
                <a:tc>
                  <a:txBody>
                    <a:bodyPr/>
                    <a:lstStyle/>
                    <a:p>
                      <a:r>
                        <a:rPr lang="en-US" sz="1000"/>
                        <a:t>225891</a:t>
                      </a:r>
                    </a:p>
                  </a:txBody>
                  <a:tcPr/>
                </a:tc>
                <a:tc>
                  <a:txBody>
                    <a:bodyPr/>
                    <a:lstStyle/>
                    <a:p>
                      <a:r>
                        <a:rPr lang="en-US" sz="1000"/>
                        <a:t>27 %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755186407"/>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815316683"/>
                  </a:ext>
                </a:extLst>
              </a:tr>
            </a:tbl>
          </a:graphicData>
        </a:graphic>
      </p:graphicFrame>
      <p:sp>
        <p:nvSpPr>
          <p:cNvPr id="4" name="Text Placeholder 3">
            <a:extLst>
              <a:ext uri="{FF2B5EF4-FFF2-40B4-BE49-F238E27FC236}">
                <a16:creationId xmlns:a16="http://schemas.microsoft.com/office/drawing/2014/main" id="{DD8B4E2A-34FE-4DEC-B060-08D48ADF296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87627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CE1A2-7C3F-4B08-B8FA-0E5A48883366}"/>
              </a:ext>
            </a:extLst>
          </p:cNvPr>
          <p:cNvSpPr>
            <a:spLocks noGrp="1"/>
          </p:cNvSpPr>
          <p:nvPr>
            <p:ph type="title"/>
          </p:nvPr>
        </p:nvSpPr>
        <p:spPr/>
        <p:txBody>
          <a:bodyPr/>
          <a:lstStyle/>
          <a:p>
            <a:r>
              <a:rPr lang="de-DE"/>
              <a:t>Facebook Eigene Videos - Crossposts (ohne Ersteller) - Export | Treckerfahrer dürfen das - 1 of 6</a:t>
            </a:r>
            <a:endParaRPr lang="en-US"/>
          </a:p>
        </p:txBody>
      </p:sp>
      <p:graphicFrame>
        <p:nvGraphicFramePr>
          <p:cNvPr id="5" name="Table Placeholder 4">
            <a:extLst>
              <a:ext uri="{FF2B5EF4-FFF2-40B4-BE49-F238E27FC236}">
                <a16:creationId xmlns:a16="http://schemas.microsoft.com/office/drawing/2014/main" id="{905E5153-B0CD-442C-BF01-2107EE8622EB}"/>
              </a:ext>
            </a:extLst>
          </p:cNvPr>
          <p:cNvGraphicFramePr>
            <a:graphicFrameLocks noGrp="1"/>
          </p:cNvGraphicFramePr>
          <p:nvPr>
            <p:ph type="tbl" sz="quarter" idx="13"/>
            <p:extLst>
              <p:ext uri="{D42A27DB-BD31-4B8C-83A1-F6EECF244321}">
                <p14:modId xmlns:p14="http://schemas.microsoft.com/office/powerpoint/2010/main" val="247183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83046142"/>
                    </a:ext>
                  </a:extLst>
                </a:gridCol>
                <a:gridCol w="493776">
                  <a:extLst>
                    <a:ext uri="{9D8B030D-6E8A-4147-A177-3AD203B41FA5}">
                      <a16:colId xmlns:a16="http://schemas.microsoft.com/office/drawing/2014/main" val="1378303079"/>
                    </a:ext>
                  </a:extLst>
                </a:gridCol>
                <a:gridCol w="411480">
                  <a:extLst>
                    <a:ext uri="{9D8B030D-6E8A-4147-A177-3AD203B41FA5}">
                      <a16:colId xmlns:a16="http://schemas.microsoft.com/office/drawing/2014/main" val="2819902562"/>
                    </a:ext>
                  </a:extLst>
                </a:gridCol>
                <a:gridCol w="411480">
                  <a:extLst>
                    <a:ext uri="{9D8B030D-6E8A-4147-A177-3AD203B41FA5}">
                      <a16:colId xmlns:a16="http://schemas.microsoft.com/office/drawing/2014/main" val="2940543122"/>
                    </a:ext>
                  </a:extLst>
                </a:gridCol>
                <a:gridCol w="246888">
                  <a:extLst>
                    <a:ext uri="{9D8B030D-6E8A-4147-A177-3AD203B41FA5}">
                      <a16:colId xmlns:a16="http://schemas.microsoft.com/office/drawing/2014/main" val="4131652301"/>
                    </a:ext>
                  </a:extLst>
                </a:gridCol>
                <a:gridCol w="658368">
                  <a:extLst>
                    <a:ext uri="{9D8B030D-6E8A-4147-A177-3AD203B41FA5}">
                      <a16:colId xmlns:a16="http://schemas.microsoft.com/office/drawing/2014/main" val="3002256193"/>
                    </a:ext>
                  </a:extLst>
                </a:gridCol>
                <a:gridCol w="576072">
                  <a:extLst>
                    <a:ext uri="{9D8B030D-6E8A-4147-A177-3AD203B41FA5}">
                      <a16:colId xmlns:a16="http://schemas.microsoft.com/office/drawing/2014/main" val="446519422"/>
                    </a:ext>
                  </a:extLst>
                </a:gridCol>
                <a:gridCol w="576072">
                  <a:extLst>
                    <a:ext uri="{9D8B030D-6E8A-4147-A177-3AD203B41FA5}">
                      <a16:colId xmlns:a16="http://schemas.microsoft.com/office/drawing/2014/main" val="2254940411"/>
                    </a:ext>
                  </a:extLst>
                </a:gridCol>
                <a:gridCol w="411480">
                  <a:extLst>
                    <a:ext uri="{9D8B030D-6E8A-4147-A177-3AD203B41FA5}">
                      <a16:colId xmlns:a16="http://schemas.microsoft.com/office/drawing/2014/main" val="4170776729"/>
                    </a:ext>
                  </a:extLst>
                </a:gridCol>
                <a:gridCol w="658368">
                  <a:extLst>
                    <a:ext uri="{9D8B030D-6E8A-4147-A177-3AD203B41FA5}">
                      <a16:colId xmlns:a16="http://schemas.microsoft.com/office/drawing/2014/main" val="2233232257"/>
                    </a:ext>
                  </a:extLst>
                </a:gridCol>
                <a:gridCol w="329184">
                  <a:extLst>
                    <a:ext uri="{9D8B030D-6E8A-4147-A177-3AD203B41FA5}">
                      <a16:colId xmlns:a16="http://schemas.microsoft.com/office/drawing/2014/main" val="1126424823"/>
                    </a:ext>
                  </a:extLst>
                </a:gridCol>
                <a:gridCol w="493776">
                  <a:extLst>
                    <a:ext uri="{9D8B030D-6E8A-4147-A177-3AD203B41FA5}">
                      <a16:colId xmlns:a16="http://schemas.microsoft.com/office/drawing/2014/main" val="2878400613"/>
                    </a:ext>
                  </a:extLst>
                </a:gridCol>
                <a:gridCol w="329184">
                  <a:extLst>
                    <a:ext uri="{9D8B030D-6E8A-4147-A177-3AD203B41FA5}">
                      <a16:colId xmlns:a16="http://schemas.microsoft.com/office/drawing/2014/main" val="1072730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8183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32268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15:00:00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560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15:00:01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227824462"/>
                  </a:ext>
                </a:extLst>
              </a:tr>
            </a:tbl>
          </a:graphicData>
        </a:graphic>
      </p:graphicFrame>
      <p:sp>
        <p:nvSpPr>
          <p:cNvPr id="4" name="Text Placeholder 3">
            <a:extLst>
              <a:ext uri="{FF2B5EF4-FFF2-40B4-BE49-F238E27FC236}">
                <a16:creationId xmlns:a16="http://schemas.microsoft.com/office/drawing/2014/main" id="{500F8C91-EA8E-49B2-8945-63069A0B124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46729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7A138-D866-4077-AC13-67467ADE473A}"/>
              </a:ext>
            </a:extLst>
          </p:cNvPr>
          <p:cNvSpPr>
            <a:spLocks noGrp="1"/>
          </p:cNvSpPr>
          <p:nvPr>
            <p:ph type="title"/>
          </p:nvPr>
        </p:nvSpPr>
        <p:spPr/>
        <p:txBody>
          <a:bodyPr/>
          <a:lstStyle/>
          <a:p>
            <a:r>
              <a:rPr lang="de-DE"/>
              <a:t>Facebook Eigene Videos - Crossposts (ohne Ersteller) - Export | Treckerfahrer dürfen das - 2 of 6</a:t>
            </a:r>
            <a:endParaRPr lang="en-US"/>
          </a:p>
        </p:txBody>
      </p:sp>
      <p:graphicFrame>
        <p:nvGraphicFramePr>
          <p:cNvPr id="5" name="Table Placeholder 4">
            <a:extLst>
              <a:ext uri="{FF2B5EF4-FFF2-40B4-BE49-F238E27FC236}">
                <a16:creationId xmlns:a16="http://schemas.microsoft.com/office/drawing/2014/main" id="{CA1FC272-BB5C-490E-B4BF-E953F8C7CB25}"/>
              </a:ext>
            </a:extLst>
          </p:cNvPr>
          <p:cNvGraphicFramePr>
            <a:graphicFrameLocks noGrp="1"/>
          </p:cNvGraphicFramePr>
          <p:nvPr>
            <p:ph type="tbl" sz="quarter" idx="13"/>
            <p:extLst>
              <p:ext uri="{D42A27DB-BD31-4B8C-83A1-F6EECF244321}">
                <p14:modId xmlns:p14="http://schemas.microsoft.com/office/powerpoint/2010/main" val="265475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65765746"/>
                    </a:ext>
                  </a:extLst>
                </a:gridCol>
                <a:gridCol w="493776">
                  <a:extLst>
                    <a:ext uri="{9D8B030D-6E8A-4147-A177-3AD203B41FA5}">
                      <a16:colId xmlns:a16="http://schemas.microsoft.com/office/drawing/2014/main" val="197728972"/>
                    </a:ext>
                  </a:extLst>
                </a:gridCol>
                <a:gridCol w="411480">
                  <a:extLst>
                    <a:ext uri="{9D8B030D-6E8A-4147-A177-3AD203B41FA5}">
                      <a16:colId xmlns:a16="http://schemas.microsoft.com/office/drawing/2014/main" val="588251116"/>
                    </a:ext>
                  </a:extLst>
                </a:gridCol>
                <a:gridCol w="411480">
                  <a:extLst>
                    <a:ext uri="{9D8B030D-6E8A-4147-A177-3AD203B41FA5}">
                      <a16:colId xmlns:a16="http://schemas.microsoft.com/office/drawing/2014/main" val="3936240691"/>
                    </a:ext>
                  </a:extLst>
                </a:gridCol>
                <a:gridCol w="246888">
                  <a:extLst>
                    <a:ext uri="{9D8B030D-6E8A-4147-A177-3AD203B41FA5}">
                      <a16:colId xmlns:a16="http://schemas.microsoft.com/office/drawing/2014/main" val="355011906"/>
                    </a:ext>
                  </a:extLst>
                </a:gridCol>
                <a:gridCol w="658368">
                  <a:extLst>
                    <a:ext uri="{9D8B030D-6E8A-4147-A177-3AD203B41FA5}">
                      <a16:colId xmlns:a16="http://schemas.microsoft.com/office/drawing/2014/main" val="4195624978"/>
                    </a:ext>
                  </a:extLst>
                </a:gridCol>
                <a:gridCol w="576072">
                  <a:extLst>
                    <a:ext uri="{9D8B030D-6E8A-4147-A177-3AD203B41FA5}">
                      <a16:colId xmlns:a16="http://schemas.microsoft.com/office/drawing/2014/main" val="2116558138"/>
                    </a:ext>
                  </a:extLst>
                </a:gridCol>
                <a:gridCol w="576072">
                  <a:extLst>
                    <a:ext uri="{9D8B030D-6E8A-4147-A177-3AD203B41FA5}">
                      <a16:colId xmlns:a16="http://schemas.microsoft.com/office/drawing/2014/main" val="1431197887"/>
                    </a:ext>
                  </a:extLst>
                </a:gridCol>
                <a:gridCol w="411480">
                  <a:extLst>
                    <a:ext uri="{9D8B030D-6E8A-4147-A177-3AD203B41FA5}">
                      <a16:colId xmlns:a16="http://schemas.microsoft.com/office/drawing/2014/main" val="1435244459"/>
                    </a:ext>
                  </a:extLst>
                </a:gridCol>
                <a:gridCol w="658368">
                  <a:extLst>
                    <a:ext uri="{9D8B030D-6E8A-4147-A177-3AD203B41FA5}">
                      <a16:colId xmlns:a16="http://schemas.microsoft.com/office/drawing/2014/main" val="2285565933"/>
                    </a:ext>
                  </a:extLst>
                </a:gridCol>
                <a:gridCol w="329184">
                  <a:extLst>
                    <a:ext uri="{9D8B030D-6E8A-4147-A177-3AD203B41FA5}">
                      <a16:colId xmlns:a16="http://schemas.microsoft.com/office/drawing/2014/main" val="1939724591"/>
                    </a:ext>
                  </a:extLst>
                </a:gridCol>
                <a:gridCol w="493776">
                  <a:extLst>
                    <a:ext uri="{9D8B030D-6E8A-4147-A177-3AD203B41FA5}">
                      <a16:colId xmlns:a16="http://schemas.microsoft.com/office/drawing/2014/main" val="1566842739"/>
                    </a:ext>
                  </a:extLst>
                </a:gridCol>
                <a:gridCol w="329184">
                  <a:extLst>
                    <a:ext uri="{9D8B030D-6E8A-4147-A177-3AD203B41FA5}">
                      <a16:colId xmlns:a16="http://schemas.microsoft.com/office/drawing/2014/main" val="3878907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5039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14:12:15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99482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15:12:16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202694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15:00:01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00061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17:00:02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185505677"/>
                  </a:ext>
                </a:extLst>
              </a:tr>
            </a:tbl>
          </a:graphicData>
        </a:graphic>
      </p:graphicFrame>
      <p:sp>
        <p:nvSpPr>
          <p:cNvPr id="4" name="Text Placeholder 3">
            <a:extLst>
              <a:ext uri="{FF2B5EF4-FFF2-40B4-BE49-F238E27FC236}">
                <a16:creationId xmlns:a16="http://schemas.microsoft.com/office/drawing/2014/main" id="{15699514-3070-4105-9905-739D9CDE284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107134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D17E-6921-4794-AF37-C046CCE79F23}"/>
              </a:ext>
            </a:extLst>
          </p:cNvPr>
          <p:cNvSpPr>
            <a:spLocks noGrp="1"/>
          </p:cNvSpPr>
          <p:nvPr>
            <p:ph type="title"/>
          </p:nvPr>
        </p:nvSpPr>
        <p:spPr/>
        <p:txBody>
          <a:bodyPr/>
          <a:lstStyle/>
          <a:p>
            <a:r>
              <a:rPr lang="de-DE"/>
              <a:t>Facebook Eigene Videos - Crossposts (ohne Ersteller) - Export | Treckerfahrer dürfen das - 3 of 6</a:t>
            </a:r>
            <a:endParaRPr lang="en-US"/>
          </a:p>
        </p:txBody>
      </p:sp>
      <p:graphicFrame>
        <p:nvGraphicFramePr>
          <p:cNvPr id="5" name="Table Placeholder 4">
            <a:extLst>
              <a:ext uri="{FF2B5EF4-FFF2-40B4-BE49-F238E27FC236}">
                <a16:creationId xmlns:a16="http://schemas.microsoft.com/office/drawing/2014/main" id="{0832B5C0-FC6B-4A31-B700-5159CED98FD8}"/>
              </a:ext>
            </a:extLst>
          </p:cNvPr>
          <p:cNvGraphicFramePr>
            <a:graphicFrameLocks noGrp="1"/>
          </p:cNvGraphicFramePr>
          <p:nvPr>
            <p:ph type="tbl" sz="quarter" idx="13"/>
            <p:extLst>
              <p:ext uri="{D42A27DB-BD31-4B8C-83A1-F6EECF244321}">
                <p14:modId xmlns:p14="http://schemas.microsoft.com/office/powerpoint/2010/main" val="279178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95053012"/>
                    </a:ext>
                  </a:extLst>
                </a:gridCol>
                <a:gridCol w="493776">
                  <a:extLst>
                    <a:ext uri="{9D8B030D-6E8A-4147-A177-3AD203B41FA5}">
                      <a16:colId xmlns:a16="http://schemas.microsoft.com/office/drawing/2014/main" val="3454997396"/>
                    </a:ext>
                  </a:extLst>
                </a:gridCol>
                <a:gridCol w="411480">
                  <a:extLst>
                    <a:ext uri="{9D8B030D-6E8A-4147-A177-3AD203B41FA5}">
                      <a16:colId xmlns:a16="http://schemas.microsoft.com/office/drawing/2014/main" val="906372818"/>
                    </a:ext>
                  </a:extLst>
                </a:gridCol>
                <a:gridCol w="411480">
                  <a:extLst>
                    <a:ext uri="{9D8B030D-6E8A-4147-A177-3AD203B41FA5}">
                      <a16:colId xmlns:a16="http://schemas.microsoft.com/office/drawing/2014/main" val="1015719239"/>
                    </a:ext>
                  </a:extLst>
                </a:gridCol>
                <a:gridCol w="246888">
                  <a:extLst>
                    <a:ext uri="{9D8B030D-6E8A-4147-A177-3AD203B41FA5}">
                      <a16:colId xmlns:a16="http://schemas.microsoft.com/office/drawing/2014/main" val="2807565946"/>
                    </a:ext>
                  </a:extLst>
                </a:gridCol>
                <a:gridCol w="658368">
                  <a:extLst>
                    <a:ext uri="{9D8B030D-6E8A-4147-A177-3AD203B41FA5}">
                      <a16:colId xmlns:a16="http://schemas.microsoft.com/office/drawing/2014/main" val="622129149"/>
                    </a:ext>
                  </a:extLst>
                </a:gridCol>
                <a:gridCol w="576072">
                  <a:extLst>
                    <a:ext uri="{9D8B030D-6E8A-4147-A177-3AD203B41FA5}">
                      <a16:colId xmlns:a16="http://schemas.microsoft.com/office/drawing/2014/main" val="357832368"/>
                    </a:ext>
                  </a:extLst>
                </a:gridCol>
                <a:gridCol w="576072">
                  <a:extLst>
                    <a:ext uri="{9D8B030D-6E8A-4147-A177-3AD203B41FA5}">
                      <a16:colId xmlns:a16="http://schemas.microsoft.com/office/drawing/2014/main" val="600716988"/>
                    </a:ext>
                  </a:extLst>
                </a:gridCol>
                <a:gridCol w="411480">
                  <a:extLst>
                    <a:ext uri="{9D8B030D-6E8A-4147-A177-3AD203B41FA5}">
                      <a16:colId xmlns:a16="http://schemas.microsoft.com/office/drawing/2014/main" val="2201239181"/>
                    </a:ext>
                  </a:extLst>
                </a:gridCol>
                <a:gridCol w="658368">
                  <a:extLst>
                    <a:ext uri="{9D8B030D-6E8A-4147-A177-3AD203B41FA5}">
                      <a16:colId xmlns:a16="http://schemas.microsoft.com/office/drawing/2014/main" val="412432311"/>
                    </a:ext>
                  </a:extLst>
                </a:gridCol>
                <a:gridCol w="329184">
                  <a:extLst>
                    <a:ext uri="{9D8B030D-6E8A-4147-A177-3AD203B41FA5}">
                      <a16:colId xmlns:a16="http://schemas.microsoft.com/office/drawing/2014/main" val="1617903517"/>
                    </a:ext>
                  </a:extLst>
                </a:gridCol>
                <a:gridCol w="493776">
                  <a:extLst>
                    <a:ext uri="{9D8B030D-6E8A-4147-A177-3AD203B41FA5}">
                      <a16:colId xmlns:a16="http://schemas.microsoft.com/office/drawing/2014/main" val="2296445327"/>
                    </a:ext>
                  </a:extLst>
                </a:gridCol>
                <a:gridCol w="329184">
                  <a:extLst>
                    <a:ext uri="{9D8B030D-6E8A-4147-A177-3AD203B41FA5}">
                      <a16:colId xmlns:a16="http://schemas.microsoft.com/office/drawing/2014/main" val="1644501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9630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15:00:00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79663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15:00:00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24532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08:00:00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89716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12:28:34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1983637463"/>
                  </a:ext>
                </a:extLst>
              </a:tr>
            </a:tbl>
          </a:graphicData>
        </a:graphic>
      </p:graphicFrame>
      <p:sp>
        <p:nvSpPr>
          <p:cNvPr id="4" name="Text Placeholder 3">
            <a:extLst>
              <a:ext uri="{FF2B5EF4-FFF2-40B4-BE49-F238E27FC236}">
                <a16:creationId xmlns:a16="http://schemas.microsoft.com/office/drawing/2014/main" id="{44632ACB-1D6A-4033-AF0F-043B1C36017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2752298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9EB50-D8DA-474C-9644-2491D969F589}"/>
              </a:ext>
            </a:extLst>
          </p:cNvPr>
          <p:cNvSpPr>
            <a:spLocks noGrp="1"/>
          </p:cNvSpPr>
          <p:nvPr>
            <p:ph type="title"/>
          </p:nvPr>
        </p:nvSpPr>
        <p:spPr/>
        <p:txBody>
          <a:bodyPr/>
          <a:lstStyle/>
          <a:p>
            <a:r>
              <a:rPr lang="de-DE"/>
              <a:t>Facebook Eigene Videos - Crossposts (ohne Ersteller) - Export | Treckerfahrer dürfen das - 4 of 6</a:t>
            </a:r>
            <a:endParaRPr lang="en-US"/>
          </a:p>
        </p:txBody>
      </p:sp>
      <p:graphicFrame>
        <p:nvGraphicFramePr>
          <p:cNvPr id="5" name="Table Placeholder 4">
            <a:extLst>
              <a:ext uri="{FF2B5EF4-FFF2-40B4-BE49-F238E27FC236}">
                <a16:creationId xmlns:a16="http://schemas.microsoft.com/office/drawing/2014/main" id="{BA95D5A4-153A-41C8-AD9C-D55CAF4D1FEA}"/>
              </a:ext>
            </a:extLst>
          </p:cNvPr>
          <p:cNvGraphicFramePr>
            <a:graphicFrameLocks noGrp="1"/>
          </p:cNvGraphicFramePr>
          <p:nvPr>
            <p:ph type="tbl" sz="quarter" idx="13"/>
            <p:extLst>
              <p:ext uri="{D42A27DB-BD31-4B8C-83A1-F6EECF244321}">
                <p14:modId xmlns:p14="http://schemas.microsoft.com/office/powerpoint/2010/main" val="426686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011749550"/>
                    </a:ext>
                  </a:extLst>
                </a:gridCol>
                <a:gridCol w="493776">
                  <a:extLst>
                    <a:ext uri="{9D8B030D-6E8A-4147-A177-3AD203B41FA5}">
                      <a16:colId xmlns:a16="http://schemas.microsoft.com/office/drawing/2014/main" val="681392164"/>
                    </a:ext>
                  </a:extLst>
                </a:gridCol>
                <a:gridCol w="411480">
                  <a:extLst>
                    <a:ext uri="{9D8B030D-6E8A-4147-A177-3AD203B41FA5}">
                      <a16:colId xmlns:a16="http://schemas.microsoft.com/office/drawing/2014/main" val="4134084957"/>
                    </a:ext>
                  </a:extLst>
                </a:gridCol>
                <a:gridCol w="411480">
                  <a:extLst>
                    <a:ext uri="{9D8B030D-6E8A-4147-A177-3AD203B41FA5}">
                      <a16:colId xmlns:a16="http://schemas.microsoft.com/office/drawing/2014/main" val="4150171212"/>
                    </a:ext>
                  </a:extLst>
                </a:gridCol>
                <a:gridCol w="246888">
                  <a:extLst>
                    <a:ext uri="{9D8B030D-6E8A-4147-A177-3AD203B41FA5}">
                      <a16:colId xmlns:a16="http://schemas.microsoft.com/office/drawing/2014/main" val="1826302521"/>
                    </a:ext>
                  </a:extLst>
                </a:gridCol>
                <a:gridCol w="658368">
                  <a:extLst>
                    <a:ext uri="{9D8B030D-6E8A-4147-A177-3AD203B41FA5}">
                      <a16:colId xmlns:a16="http://schemas.microsoft.com/office/drawing/2014/main" val="499534752"/>
                    </a:ext>
                  </a:extLst>
                </a:gridCol>
                <a:gridCol w="576072">
                  <a:extLst>
                    <a:ext uri="{9D8B030D-6E8A-4147-A177-3AD203B41FA5}">
                      <a16:colId xmlns:a16="http://schemas.microsoft.com/office/drawing/2014/main" val="3658213811"/>
                    </a:ext>
                  </a:extLst>
                </a:gridCol>
                <a:gridCol w="576072">
                  <a:extLst>
                    <a:ext uri="{9D8B030D-6E8A-4147-A177-3AD203B41FA5}">
                      <a16:colId xmlns:a16="http://schemas.microsoft.com/office/drawing/2014/main" val="993960920"/>
                    </a:ext>
                  </a:extLst>
                </a:gridCol>
                <a:gridCol w="411480">
                  <a:extLst>
                    <a:ext uri="{9D8B030D-6E8A-4147-A177-3AD203B41FA5}">
                      <a16:colId xmlns:a16="http://schemas.microsoft.com/office/drawing/2014/main" val="3929657223"/>
                    </a:ext>
                  </a:extLst>
                </a:gridCol>
                <a:gridCol w="658368">
                  <a:extLst>
                    <a:ext uri="{9D8B030D-6E8A-4147-A177-3AD203B41FA5}">
                      <a16:colId xmlns:a16="http://schemas.microsoft.com/office/drawing/2014/main" val="3123901831"/>
                    </a:ext>
                  </a:extLst>
                </a:gridCol>
                <a:gridCol w="329184">
                  <a:extLst>
                    <a:ext uri="{9D8B030D-6E8A-4147-A177-3AD203B41FA5}">
                      <a16:colId xmlns:a16="http://schemas.microsoft.com/office/drawing/2014/main" val="1550210564"/>
                    </a:ext>
                  </a:extLst>
                </a:gridCol>
                <a:gridCol w="493776">
                  <a:extLst>
                    <a:ext uri="{9D8B030D-6E8A-4147-A177-3AD203B41FA5}">
                      <a16:colId xmlns:a16="http://schemas.microsoft.com/office/drawing/2014/main" val="4285471404"/>
                    </a:ext>
                  </a:extLst>
                </a:gridCol>
                <a:gridCol w="329184">
                  <a:extLst>
                    <a:ext uri="{9D8B030D-6E8A-4147-A177-3AD203B41FA5}">
                      <a16:colId xmlns:a16="http://schemas.microsoft.com/office/drawing/2014/main" val="308971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7970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12:00:02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92403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17:00:04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119762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15:00:00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37856919"/>
                  </a:ext>
                </a:extLst>
              </a:tr>
            </a:tbl>
          </a:graphicData>
        </a:graphic>
      </p:graphicFrame>
      <p:sp>
        <p:nvSpPr>
          <p:cNvPr id="4" name="Text Placeholder 3">
            <a:extLst>
              <a:ext uri="{FF2B5EF4-FFF2-40B4-BE49-F238E27FC236}">
                <a16:creationId xmlns:a16="http://schemas.microsoft.com/office/drawing/2014/main" id="{0F99BAC7-FAC3-449E-90C6-E1533CE7A75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965817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B18F1-F6FF-41C5-B78C-EC85EDF6770B}"/>
              </a:ext>
            </a:extLst>
          </p:cNvPr>
          <p:cNvSpPr>
            <a:spLocks noGrp="1"/>
          </p:cNvSpPr>
          <p:nvPr>
            <p:ph type="title"/>
          </p:nvPr>
        </p:nvSpPr>
        <p:spPr/>
        <p:txBody>
          <a:bodyPr/>
          <a:lstStyle/>
          <a:p>
            <a:r>
              <a:rPr lang="de-DE"/>
              <a:t>Facebook Eigene Videos - Crossposts (ohne Ersteller) - Export | Treckerfahrer dürfen das - 5 of 6</a:t>
            </a:r>
            <a:endParaRPr lang="en-US"/>
          </a:p>
        </p:txBody>
      </p:sp>
      <p:graphicFrame>
        <p:nvGraphicFramePr>
          <p:cNvPr id="5" name="Table Placeholder 4">
            <a:extLst>
              <a:ext uri="{FF2B5EF4-FFF2-40B4-BE49-F238E27FC236}">
                <a16:creationId xmlns:a16="http://schemas.microsoft.com/office/drawing/2014/main" id="{56A06D96-DC9F-430F-B50D-D9A0D40C72BE}"/>
              </a:ext>
            </a:extLst>
          </p:cNvPr>
          <p:cNvGraphicFramePr>
            <a:graphicFrameLocks noGrp="1"/>
          </p:cNvGraphicFramePr>
          <p:nvPr>
            <p:ph type="tbl" sz="quarter" idx="13"/>
            <p:extLst>
              <p:ext uri="{D42A27DB-BD31-4B8C-83A1-F6EECF244321}">
                <p14:modId xmlns:p14="http://schemas.microsoft.com/office/powerpoint/2010/main" val="3314243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6130105"/>
                    </a:ext>
                  </a:extLst>
                </a:gridCol>
                <a:gridCol w="493776">
                  <a:extLst>
                    <a:ext uri="{9D8B030D-6E8A-4147-A177-3AD203B41FA5}">
                      <a16:colId xmlns:a16="http://schemas.microsoft.com/office/drawing/2014/main" val="3321856075"/>
                    </a:ext>
                  </a:extLst>
                </a:gridCol>
                <a:gridCol w="411480">
                  <a:extLst>
                    <a:ext uri="{9D8B030D-6E8A-4147-A177-3AD203B41FA5}">
                      <a16:colId xmlns:a16="http://schemas.microsoft.com/office/drawing/2014/main" val="1708998204"/>
                    </a:ext>
                  </a:extLst>
                </a:gridCol>
                <a:gridCol w="411480">
                  <a:extLst>
                    <a:ext uri="{9D8B030D-6E8A-4147-A177-3AD203B41FA5}">
                      <a16:colId xmlns:a16="http://schemas.microsoft.com/office/drawing/2014/main" val="404823244"/>
                    </a:ext>
                  </a:extLst>
                </a:gridCol>
                <a:gridCol w="246888">
                  <a:extLst>
                    <a:ext uri="{9D8B030D-6E8A-4147-A177-3AD203B41FA5}">
                      <a16:colId xmlns:a16="http://schemas.microsoft.com/office/drawing/2014/main" val="4045460267"/>
                    </a:ext>
                  </a:extLst>
                </a:gridCol>
                <a:gridCol w="658368">
                  <a:extLst>
                    <a:ext uri="{9D8B030D-6E8A-4147-A177-3AD203B41FA5}">
                      <a16:colId xmlns:a16="http://schemas.microsoft.com/office/drawing/2014/main" val="3343256988"/>
                    </a:ext>
                  </a:extLst>
                </a:gridCol>
                <a:gridCol w="576072">
                  <a:extLst>
                    <a:ext uri="{9D8B030D-6E8A-4147-A177-3AD203B41FA5}">
                      <a16:colId xmlns:a16="http://schemas.microsoft.com/office/drawing/2014/main" val="489208296"/>
                    </a:ext>
                  </a:extLst>
                </a:gridCol>
                <a:gridCol w="576072">
                  <a:extLst>
                    <a:ext uri="{9D8B030D-6E8A-4147-A177-3AD203B41FA5}">
                      <a16:colId xmlns:a16="http://schemas.microsoft.com/office/drawing/2014/main" val="813649139"/>
                    </a:ext>
                  </a:extLst>
                </a:gridCol>
                <a:gridCol w="411480">
                  <a:extLst>
                    <a:ext uri="{9D8B030D-6E8A-4147-A177-3AD203B41FA5}">
                      <a16:colId xmlns:a16="http://schemas.microsoft.com/office/drawing/2014/main" val="3784900896"/>
                    </a:ext>
                  </a:extLst>
                </a:gridCol>
                <a:gridCol w="658368">
                  <a:extLst>
                    <a:ext uri="{9D8B030D-6E8A-4147-A177-3AD203B41FA5}">
                      <a16:colId xmlns:a16="http://schemas.microsoft.com/office/drawing/2014/main" val="1738532631"/>
                    </a:ext>
                  </a:extLst>
                </a:gridCol>
                <a:gridCol w="329184">
                  <a:extLst>
                    <a:ext uri="{9D8B030D-6E8A-4147-A177-3AD203B41FA5}">
                      <a16:colId xmlns:a16="http://schemas.microsoft.com/office/drawing/2014/main" val="1104397369"/>
                    </a:ext>
                  </a:extLst>
                </a:gridCol>
                <a:gridCol w="493776">
                  <a:extLst>
                    <a:ext uri="{9D8B030D-6E8A-4147-A177-3AD203B41FA5}">
                      <a16:colId xmlns:a16="http://schemas.microsoft.com/office/drawing/2014/main" val="1394792188"/>
                    </a:ext>
                  </a:extLst>
                </a:gridCol>
                <a:gridCol w="329184">
                  <a:extLst>
                    <a:ext uri="{9D8B030D-6E8A-4147-A177-3AD203B41FA5}">
                      <a16:colId xmlns:a16="http://schemas.microsoft.com/office/drawing/2014/main" val="172715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4069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- 2018-11-28 10:18:26 </a:t>
                      </a:r>
                      <a:r>
                        <a:rPr kumimoji="0" lang="de-DE" sz="1000" b="0" i="0" u="none" strike="noStrike" kern="1200" cap="none" spc="0" normalizeH="0" baseline="0" noProof="0">
                          <a:ln>
                            <a:noFill/>
                          </a:ln>
                          <a:solidFill>
                            <a:prstClr val="black"/>
                          </a:solidFill>
                          <a:effectLst/>
                          <a:uLnTx/>
                          <a:uFillTx/>
                          <a:latin typeface="+mn-lt"/>
                          <a:ea typeface="+mn-ea"/>
                          <a:cs typeface="+mn-cs"/>
                        </a:rPr>
                        <a:t> 
 Ach du Schreck, in ein paar Wochen ist Weihnachten!!!!!
Hier vielleicht eine kleine Geschenkidee, wenn der große Schlepper nicht in die Garage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28543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14:00:00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78237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- 2018-11-15 10:26:38 </a:t>
                      </a:r>
                      <a:r>
                        <a:rPr kumimoji="0" lang="de-DE" sz="1000" b="0" i="0" u="none" strike="noStrike" kern="1200" cap="none" spc="0" normalizeH="0" baseline="0" noProof="0">
                          <a:ln>
                            <a:noFill/>
                          </a:ln>
                          <a:solidFill>
                            <a:prstClr val="black"/>
                          </a:solidFill>
                          <a:effectLst/>
                          <a:uLnTx/>
                          <a:uFillTx/>
                          <a:latin typeface="+mn-lt"/>
                          <a:ea typeface="+mn-ea"/>
                          <a:cs typeface="+mn-cs"/>
                        </a:rPr>
                        <a:t> 
 Universal-Motor-Gerät, aber wirklich universal? Wir wollten es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593796453"/>
                  </a:ext>
                </a:extLst>
              </a:tr>
            </a:tbl>
          </a:graphicData>
        </a:graphic>
      </p:graphicFrame>
      <p:sp>
        <p:nvSpPr>
          <p:cNvPr id="4" name="Text Placeholder 3">
            <a:extLst>
              <a:ext uri="{FF2B5EF4-FFF2-40B4-BE49-F238E27FC236}">
                <a16:creationId xmlns:a16="http://schemas.microsoft.com/office/drawing/2014/main" id="{507481C6-DA16-4A25-BA65-E21F246B861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294765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921EB-47E5-4D96-B2E3-49A6C3DA0614}"/>
              </a:ext>
            </a:extLst>
          </p:cNvPr>
          <p:cNvSpPr>
            <a:spLocks noGrp="1"/>
          </p:cNvSpPr>
          <p:nvPr>
            <p:ph type="title"/>
          </p:nvPr>
        </p:nvSpPr>
        <p:spPr/>
        <p:txBody>
          <a:bodyPr/>
          <a:lstStyle/>
          <a:p>
            <a:r>
              <a:rPr lang="de-DE"/>
              <a:t>Facebook Eigene Videos - Crossposts (ohne Ersteller) - Export | Treckerfahrer dürfen das - 6 of 6</a:t>
            </a:r>
            <a:endParaRPr lang="en-US"/>
          </a:p>
        </p:txBody>
      </p:sp>
      <p:graphicFrame>
        <p:nvGraphicFramePr>
          <p:cNvPr id="5" name="Table Placeholder 4">
            <a:extLst>
              <a:ext uri="{FF2B5EF4-FFF2-40B4-BE49-F238E27FC236}">
                <a16:creationId xmlns:a16="http://schemas.microsoft.com/office/drawing/2014/main" id="{F15D99CE-7E55-47F6-9457-8A99A760E025}"/>
              </a:ext>
            </a:extLst>
          </p:cNvPr>
          <p:cNvGraphicFramePr>
            <a:graphicFrameLocks noGrp="1"/>
          </p:cNvGraphicFramePr>
          <p:nvPr>
            <p:ph type="tbl" sz="quarter" idx="13"/>
            <p:extLst>
              <p:ext uri="{D42A27DB-BD31-4B8C-83A1-F6EECF244321}">
                <p14:modId xmlns:p14="http://schemas.microsoft.com/office/powerpoint/2010/main" val="3659737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86731259"/>
                    </a:ext>
                  </a:extLst>
                </a:gridCol>
                <a:gridCol w="493776">
                  <a:extLst>
                    <a:ext uri="{9D8B030D-6E8A-4147-A177-3AD203B41FA5}">
                      <a16:colId xmlns:a16="http://schemas.microsoft.com/office/drawing/2014/main" val="2605745436"/>
                    </a:ext>
                  </a:extLst>
                </a:gridCol>
                <a:gridCol w="411480">
                  <a:extLst>
                    <a:ext uri="{9D8B030D-6E8A-4147-A177-3AD203B41FA5}">
                      <a16:colId xmlns:a16="http://schemas.microsoft.com/office/drawing/2014/main" val="2456042429"/>
                    </a:ext>
                  </a:extLst>
                </a:gridCol>
                <a:gridCol w="411480">
                  <a:extLst>
                    <a:ext uri="{9D8B030D-6E8A-4147-A177-3AD203B41FA5}">
                      <a16:colId xmlns:a16="http://schemas.microsoft.com/office/drawing/2014/main" val="1716763029"/>
                    </a:ext>
                  </a:extLst>
                </a:gridCol>
                <a:gridCol w="246888">
                  <a:extLst>
                    <a:ext uri="{9D8B030D-6E8A-4147-A177-3AD203B41FA5}">
                      <a16:colId xmlns:a16="http://schemas.microsoft.com/office/drawing/2014/main" val="3761957226"/>
                    </a:ext>
                  </a:extLst>
                </a:gridCol>
                <a:gridCol w="658368">
                  <a:extLst>
                    <a:ext uri="{9D8B030D-6E8A-4147-A177-3AD203B41FA5}">
                      <a16:colId xmlns:a16="http://schemas.microsoft.com/office/drawing/2014/main" val="946953071"/>
                    </a:ext>
                  </a:extLst>
                </a:gridCol>
                <a:gridCol w="576072">
                  <a:extLst>
                    <a:ext uri="{9D8B030D-6E8A-4147-A177-3AD203B41FA5}">
                      <a16:colId xmlns:a16="http://schemas.microsoft.com/office/drawing/2014/main" val="275485852"/>
                    </a:ext>
                  </a:extLst>
                </a:gridCol>
                <a:gridCol w="576072">
                  <a:extLst>
                    <a:ext uri="{9D8B030D-6E8A-4147-A177-3AD203B41FA5}">
                      <a16:colId xmlns:a16="http://schemas.microsoft.com/office/drawing/2014/main" val="817208373"/>
                    </a:ext>
                  </a:extLst>
                </a:gridCol>
                <a:gridCol w="411480">
                  <a:extLst>
                    <a:ext uri="{9D8B030D-6E8A-4147-A177-3AD203B41FA5}">
                      <a16:colId xmlns:a16="http://schemas.microsoft.com/office/drawing/2014/main" val="2058180859"/>
                    </a:ext>
                  </a:extLst>
                </a:gridCol>
                <a:gridCol w="658368">
                  <a:extLst>
                    <a:ext uri="{9D8B030D-6E8A-4147-A177-3AD203B41FA5}">
                      <a16:colId xmlns:a16="http://schemas.microsoft.com/office/drawing/2014/main" val="2387588736"/>
                    </a:ext>
                  </a:extLst>
                </a:gridCol>
                <a:gridCol w="329184">
                  <a:extLst>
                    <a:ext uri="{9D8B030D-6E8A-4147-A177-3AD203B41FA5}">
                      <a16:colId xmlns:a16="http://schemas.microsoft.com/office/drawing/2014/main" val="2492192410"/>
                    </a:ext>
                  </a:extLst>
                </a:gridCol>
                <a:gridCol w="493776">
                  <a:extLst>
                    <a:ext uri="{9D8B030D-6E8A-4147-A177-3AD203B41FA5}">
                      <a16:colId xmlns:a16="http://schemas.microsoft.com/office/drawing/2014/main" val="3030706667"/>
                    </a:ext>
                  </a:extLst>
                </a:gridCol>
                <a:gridCol w="329184">
                  <a:extLst>
                    <a:ext uri="{9D8B030D-6E8A-4147-A177-3AD203B41FA5}">
                      <a16:colId xmlns:a16="http://schemas.microsoft.com/office/drawing/2014/main" val="237057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4202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17:04:52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52113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12:00:01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55728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15:00:01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21786581"/>
                  </a:ext>
                </a:extLst>
              </a:tr>
            </a:tbl>
          </a:graphicData>
        </a:graphic>
      </p:graphicFrame>
      <p:sp>
        <p:nvSpPr>
          <p:cNvPr id="4" name="Text Placeholder 3">
            <a:extLst>
              <a:ext uri="{FF2B5EF4-FFF2-40B4-BE49-F238E27FC236}">
                <a16:creationId xmlns:a16="http://schemas.microsoft.com/office/drawing/2014/main" id="{B16D2A22-AEAE-4E12-A0C1-79A2A9C8ED7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85603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92BA4-910A-43B3-8D77-D33FE0CF2BC1}"/>
              </a:ext>
            </a:extLst>
          </p:cNvPr>
          <p:cNvSpPr>
            <a:spLocks noGrp="1"/>
          </p:cNvSpPr>
          <p:nvPr>
            <p:ph type="title"/>
          </p:nvPr>
        </p:nvSpPr>
        <p:spPr/>
        <p:txBody>
          <a:bodyPr/>
          <a:lstStyle/>
          <a:p>
            <a:r>
              <a:rPr lang="de-DE"/>
              <a:t>Facebook Eigene Videos - Crossposts (nur Ersteller) - Export  | Treckerfahrer dürfen das - 1 of 5</a:t>
            </a:r>
            <a:endParaRPr lang="en-US"/>
          </a:p>
        </p:txBody>
      </p:sp>
      <p:graphicFrame>
        <p:nvGraphicFramePr>
          <p:cNvPr id="5" name="Table Placeholder 4">
            <a:extLst>
              <a:ext uri="{FF2B5EF4-FFF2-40B4-BE49-F238E27FC236}">
                <a16:creationId xmlns:a16="http://schemas.microsoft.com/office/drawing/2014/main" id="{CE900186-965F-4BB6-8D2C-6D16BBEC8B61}"/>
              </a:ext>
            </a:extLst>
          </p:cNvPr>
          <p:cNvGraphicFramePr>
            <a:graphicFrameLocks noGrp="1"/>
          </p:cNvGraphicFramePr>
          <p:nvPr>
            <p:ph type="tbl" sz="quarter" idx="13"/>
            <p:extLst>
              <p:ext uri="{D42A27DB-BD31-4B8C-83A1-F6EECF244321}">
                <p14:modId xmlns:p14="http://schemas.microsoft.com/office/powerpoint/2010/main" val="2861833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08887548"/>
                    </a:ext>
                  </a:extLst>
                </a:gridCol>
                <a:gridCol w="493776">
                  <a:extLst>
                    <a:ext uri="{9D8B030D-6E8A-4147-A177-3AD203B41FA5}">
                      <a16:colId xmlns:a16="http://schemas.microsoft.com/office/drawing/2014/main" val="972669652"/>
                    </a:ext>
                  </a:extLst>
                </a:gridCol>
                <a:gridCol w="411480">
                  <a:extLst>
                    <a:ext uri="{9D8B030D-6E8A-4147-A177-3AD203B41FA5}">
                      <a16:colId xmlns:a16="http://schemas.microsoft.com/office/drawing/2014/main" val="1455824247"/>
                    </a:ext>
                  </a:extLst>
                </a:gridCol>
                <a:gridCol w="411480">
                  <a:extLst>
                    <a:ext uri="{9D8B030D-6E8A-4147-A177-3AD203B41FA5}">
                      <a16:colId xmlns:a16="http://schemas.microsoft.com/office/drawing/2014/main" val="3077523722"/>
                    </a:ext>
                  </a:extLst>
                </a:gridCol>
                <a:gridCol w="246888">
                  <a:extLst>
                    <a:ext uri="{9D8B030D-6E8A-4147-A177-3AD203B41FA5}">
                      <a16:colId xmlns:a16="http://schemas.microsoft.com/office/drawing/2014/main" val="1999908761"/>
                    </a:ext>
                  </a:extLst>
                </a:gridCol>
                <a:gridCol w="658368">
                  <a:extLst>
                    <a:ext uri="{9D8B030D-6E8A-4147-A177-3AD203B41FA5}">
                      <a16:colId xmlns:a16="http://schemas.microsoft.com/office/drawing/2014/main" val="2338137482"/>
                    </a:ext>
                  </a:extLst>
                </a:gridCol>
                <a:gridCol w="576072">
                  <a:extLst>
                    <a:ext uri="{9D8B030D-6E8A-4147-A177-3AD203B41FA5}">
                      <a16:colId xmlns:a16="http://schemas.microsoft.com/office/drawing/2014/main" val="3224184969"/>
                    </a:ext>
                  </a:extLst>
                </a:gridCol>
                <a:gridCol w="576072">
                  <a:extLst>
                    <a:ext uri="{9D8B030D-6E8A-4147-A177-3AD203B41FA5}">
                      <a16:colId xmlns:a16="http://schemas.microsoft.com/office/drawing/2014/main" val="2980730309"/>
                    </a:ext>
                  </a:extLst>
                </a:gridCol>
                <a:gridCol w="411480">
                  <a:extLst>
                    <a:ext uri="{9D8B030D-6E8A-4147-A177-3AD203B41FA5}">
                      <a16:colId xmlns:a16="http://schemas.microsoft.com/office/drawing/2014/main" val="2758403896"/>
                    </a:ext>
                  </a:extLst>
                </a:gridCol>
                <a:gridCol w="658368">
                  <a:extLst>
                    <a:ext uri="{9D8B030D-6E8A-4147-A177-3AD203B41FA5}">
                      <a16:colId xmlns:a16="http://schemas.microsoft.com/office/drawing/2014/main" val="2783872037"/>
                    </a:ext>
                  </a:extLst>
                </a:gridCol>
                <a:gridCol w="329184">
                  <a:extLst>
                    <a:ext uri="{9D8B030D-6E8A-4147-A177-3AD203B41FA5}">
                      <a16:colId xmlns:a16="http://schemas.microsoft.com/office/drawing/2014/main" val="1871551705"/>
                    </a:ext>
                  </a:extLst>
                </a:gridCol>
                <a:gridCol w="493776">
                  <a:extLst>
                    <a:ext uri="{9D8B030D-6E8A-4147-A177-3AD203B41FA5}">
                      <a16:colId xmlns:a16="http://schemas.microsoft.com/office/drawing/2014/main" val="841650461"/>
                    </a:ext>
                  </a:extLst>
                </a:gridCol>
                <a:gridCol w="329184">
                  <a:extLst>
                    <a:ext uri="{9D8B030D-6E8A-4147-A177-3AD203B41FA5}">
                      <a16:colId xmlns:a16="http://schemas.microsoft.com/office/drawing/2014/main" val="1212342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5885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16:34:57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a:t>
                      </a:r>
                    </a:p>
                  </a:txBody>
                  <a:tcPr/>
                </a:tc>
                <a:extLst>
                  <a:ext uri="{0D108BD9-81ED-4DB2-BD59-A6C34878D82A}">
                    <a16:rowId xmlns:a16="http://schemas.microsoft.com/office/drawing/2014/main" val="6067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extLst>
                  <a:ext uri="{0D108BD9-81ED-4DB2-BD59-A6C34878D82A}">
                    <a16:rowId xmlns:a16="http://schemas.microsoft.com/office/drawing/2014/main" val="111422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15:00:00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extLst>
                  <a:ext uri="{0D108BD9-81ED-4DB2-BD59-A6C34878D82A}">
                    <a16:rowId xmlns:a16="http://schemas.microsoft.com/office/drawing/2014/main" val="293410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10:21:34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3833878937"/>
                  </a:ext>
                </a:extLst>
              </a:tr>
            </a:tbl>
          </a:graphicData>
        </a:graphic>
      </p:graphicFrame>
      <p:sp>
        <p:nvSpPr>
          <p:cNvPr id="4" name="Text Placeholder 3">
            <a:extLst>
              <a:ext uri="{FF2B5EF4-FFF2-40B4-BE49-F238E27FC236}">
                <a16:creationId xmlns:a16="http://schemas.microsoft.com/office/drawing/2014/main" id="{ABD35E20-1FB2-4DE7-BF04-A82C86963AF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67793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40D9-F4A0-4124-ABF5-C623C1363A6F}"/>
              </a:ext>
            </a:extLst>
          </p:cNvPr>
          <p:cNvSpPr>
            <a:spLocks noGrp="1"/>
          </p:cNvSpPr>
          <p:nvPr>
            <p:ph type="title"/>
          </p:nvPr>
        </p:nvSpPr>
        <p:spPr/>
        <p:txBody>
          <a:bodyPr/>
          <a:lstStyle/>
          <a:p>
            <a:r>
              <a:rPr lang="de-DE"/>
              <a:t>Facebook Eigene Videos - Crossposts (nur Ersteller) - Export  | Treckerfahrer dürfen das - 2 of 5</a:t>
            </a:r>
            <a:endParaRPr lang="en-US"/>
          </a:p>
        </p:txBody>
      </p:sp>
      <p:graphicFrame>
        <p:nvGraphicFramePr>
          <p:cNvPr id="5" name="Table Placeholder 4">
            <a:extLst>
              <a:ext uri="{FF2B5EF4-FFF2-40B4-BE49-F238E27FC236}">
                <a16:creationId xmlns:a16="http://schemas.microsoft.com/office/drawing/2014/main" id="{C50DB16A-A479-431F-8978-0E2680C9ACBB}"/>
              </a:ext>
            </a:extLst>
          </p:cNvPr>
          <p:cNvGraphicFramePr>
            <a:graphicFrameLocks noGrp="1"/>
          </p:cNvGraphicFramePr>
          <p:nvPr>
            <p:ph type="tbl" sz="quarter" idx="13"/>
            <p:extLst>
              <p:ext uri="{D42A27DB-BD31-4B8C-83A1-F6EECF244321}">
                <p14:modId xmlns:p14="http://schemas.microsoft.com/office/powerpoint/2010/main" val="104635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25932831"/>
                    </a:ext>
                  </a:extLst>
                </a:gridCol>
                <a:gridCol w="493776">
                  <a:extLst>
                    <a:ext uri="{9D8B030D-6E8A-4147-A177-3AD203B41FA5}">
                      <a16:colId xmlns:a16="http://schemas.microsoft.com/office/drawing/2014/main" val="2115146989"/>
                    </a:ext>
                  </a:extLst>
                </a:gridCol>
                <a:gridCol w="411480">
                  <a:extLst>
                    <a:ext uri="{9D8B030D-6E8A-4147-A177-3AD203B41FA5}">
                      <a16:colId xmlns:a16="http://schemas.microsoft.com/office/drawing/2014/main" val="2015939046"/>
                    </a:ext>
                  </a:extLst>
                </a:gridCol>
                <a:gridCol w="411480">
                  <a:extLst>
                    <a:ext uri="{9D8B030D-6E8A-4147-A177-3AD203B41FA5}">
                      <a16:colId xmlns:a16="http://schemas.microsoft.com/office/drawing/2014/main" val="2064604631"/>
                    </a:ext>
                  </a:extLst>
                </a:gridCol>
                <a:gridCol w="246888">
                  <a:extLst>
                    <a:ext uri="{9D8B030D-6E8A-4147-A177-3AD203B41FA5}">
                      <a16:colId xmlns:a16="http://schemas.microsoft.com/office/drawing/2014/main" val="2807550815"/>
                    </a:ext>
                  </a:extLst>
                </a:gridCol>
                <a:gridCol w="658368">
                  <a:extLst>
                    <a:ext uri="{9D8B030D-6E8A-4147-A177-3AD203B41FA5}">
                      <a16:colId xmlns:a16="http://schemas.microsoft.com/office/drawing/2014/main" val="3489021494"/>
                    </a:ext>
                  </a:extLst>
                </a:gridCol>
                <a:gridCol w="576072">
                  <a:extLst>
                    <a:ext uri="{9D8B030D-6E8A-4147-A177-3AD203B41FA5}">
                      <a16:colId xmlns:a16="http://schemas.microsoft.com/office/drawing/2014/main" val="3316755844"/>
                    </a:ext>
                  </a:extLst>
                </a:gridCol>
                <a:gridCol w="576072">
                  <a:extLst>
                    <a:ext uri="{9D8B030D-6E8A-4147-A177-3AD203B41FA5}">
                      <a16:colId xmlns:a16="http://schemas.microsoft.com/office/drawing/2014/main" val="4121380046"/>
                    </a:ext>
                  </a:extLst>
                </a:gridCol>
                <a:gridCol w="411480">
                  <a:extLst>
                    <a:ext uri="{9D8B030D-6E8A-4147-A177-3AD203B41FA5}">
                      <a16:colId xmlns:a16="http://schemas.microsoft.com/office/drawing/2014/main" val="3144707535"/>
                    </a:ext>
                  </a:extLst>
                </a:gridCol>
                <a:gridCol w="658368">
                  <a:extLst>
                    <a:ext uri="{9D8B030D-6E8A-4147-A177-3AD203B41FA5}">
                      <a16:colId xmlns:a16="http://schemas.microsoft.com/office/drawing/2014/main" val="1575559061"/>
                    </a:ext>
                  </a:extLst>
                </a:gridCol>
                <a:gridCol w="329184">
                  <a:extLst>
                    <a:ext uri="{9D8B030D-6E8A-4147-A177-3AD203B41FA5}">
                      <a16:colId xmlns:a16="http://schemas.microsoft.com/office/drawing/2014/main" val="2274978627"/>
                    </a:ext>
                  </a:extLst>
                </a:gridCol>
                <a:gridCol w="493776">
                  <a:extLst>
                    <a:ext uri="{9D8B030D-6E8A-4147-A177-3AD203B41FA5}">
                      <a16:colId xmlns:a16="http://schemas.microsoft.com/office/drawing/2014/main" val="2113833084"/>
                    </a:ext>
                  </a:extLst>
                </a:gridCol>
                <a:gridCol w="329184">
                  <a:extLst>
                    <a:ext uri="{9D8B030D-6E8A-4147-A177-3AD203B41FA5}">
                      <a16:colId xmlns:a16="http://schemas.microsoft.com/office/drawing/2014/main" val="283721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8853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10:13:27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290439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08:00:00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82807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08:00:00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21211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09:00:00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2655532553"/>
                  </a:ext>
                </a:extLst>
              </a:tr>
            </a:tbl>
          </a:graphicData>
        </a:graphic>
      </p:graphicFrame>
      <p:sp>
        <p:nvSpPr>
          <p:cNvPr id="4" name="Text Placeholder 3">
            <a:extLst>
              <a:ext uri="{FF2B5EF4-FFF2-40B4-BE49-F238E27FC236}">
                <a16:creationId xmlns:a16="http://schemas.microsoft.com/office/drawing/2014/main" id="{822D77FE-2E79-448A-AAF3-43B0EA879A2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98198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1D10-49E2-4658-AC43-73CA79027F6D}"/>
              </a:ext>
            </a:extLst>
          </p:cNvPr>
          <p:cNvSpPr>
            <a:spLocks noGrp="1"/>
          </p:cNvSpPr>
          <p:nvPr>
            <p:ph type="title"/>
          </p:nvPr>
        </p:nvSpPr>
        <p:spPr/>
        <p:txBody>
          <a:bodyPr/>
          <a:lstStyle/>
          <a:p>
            <a:r>
              <a:rPr lang="de-DE"/>
              <a:t>Facebook Eigene Videos - Crossposts (nur Ersteller) - Export  | Treckerfahrer dürfen das - 3 of 5</a:t>
            </a:r>
            <a:endParaRPr lang="en-US"/>
          </a:p>
        </p:txBody>
      </p:sp>
      <p:graphicFrame>
        <p:nvGraphicFramePr>
          <p:cNvPr id="5" name="Table Placeholder 4">
            <a:extLst>
              <a:ext uri="{FF2B5EF4-FFF2-40B4-BE49-F238E27FC236}">
                <a16:creationId xmlns:a16="http://schemas.microsoft.com/office/drawing/2014/main" id="{921B07B7-ABF3-4DC5-9648-C8538BCD690C}"/>
              </a:ext>
            </a:extLst>
          </p:cNvPr>
          <p:cNvGraphicFramePr>
            <a:graphicFrameLocks noGrp="1"/>
          </p:cNvGraphicFramePr>
          <p:nvPr>
            <p:ph type="tbl" sz="quarter" idx="13"/>
            <p:extLst>
              <p:ext uri="{D42A27DB-BD31-4B8C-83A1-F6EECF244321}">
                <p14:modId xmlns:p14="http://schemas.microsoft.com/office/powerpoint/2010/main" val="3866650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71032012"/>
                    </a:ext>
                  </a:extLst>
                </a:gridCol>
                <a:gridCol w="493776">
                  <a:extLst>
                    <a:ext uri="{9D8B030D-6E8A-4147-A177-3AD203B41FA5}">
                      <a16:colId xmlns:a16="http://schemas.microsoft.com/office/drawing/2014/main" val="2224583706"/>
                    </a:ext>
                  </a:extLst>
                </a:gridCol>
                <a:gridCol w="411480">
                  <a:extLst>
                    <a:ext uri="{9D8B030D-6E8A-4147-A177-3AD203B41FA5}">
                      <a16:colId xmlns:a16="http://schemas.microsoft.com/office/drawing/2014/main" val="769285516"/>
                    </a:ext>
                  </a:extLst>
                </a:gridCol>
                <a:gridCol w="411480">
                  <a:extLst>
                    <a:ext uri="{9D8B030D-6E8A-4147-A177-3AD203B41FA5}">
                      <a16:colId xmlns:a16="http://schemas.microsoft.com/office/drawing/2014/main" val="2389596132"/>
                    </a:ext>
                  </a:extLst>
                </a:gridCol>
                <a:gridCol w="246888">
                  <a:extLst>
                    <a:ext uri="{9D8B030D-6E8A-4147-A177-3AD203B41FA5}">
                      <a16:colId xmlns:a16="http://schemas.microsoft.com/office/drawing/2014/main" val="2392587042"/>
                    </a:ext>
                  </a:extLst>
                </a:gridCol>
                <a:gridCol w="658368">
                  <a:extLst>
                    <a:ext uri="{9D8B030D-6E8A-4147-A177-3AD203B41FA5}">
                      <a16:colId xmlns:a16="http://schemas.microsoft.com/office/drawing/2014/main" val="1388714465"/>
                    </a:ext>
                  </a:extLst>
                </a:gridCol>
                <a:gridCol w="576072">
                  <a:extLst>
                    <a:ext uri="{9D8B030D-6E8A-4147-A177-3AD203B41FA5}">
                      <a16:colId xmlns:a16="http://schemas.microsoft.com/office/drawing/2014/main" val="2289853516"/>
                    </a:ext>
                  </a:extLst>
                </a:gridCol>
                <a:gridCol w="576072">
                  <a:extLst>
                    <a:ext uri="{9D8B030D-6E8A-4147-A177-3AD203B41FA5}">
                      <a16:colId xmlns:a16="http://schemas.microsoft.com/office/drawing/2014/main" val="1445582438"/>
                    </a:ext>
                  </a:extLst>
                </a:gridCol>
                <a:gridCol w="411480">
                  <a:extLst>
                    <a:ext uri="{9D8B030D-6E8A-4147-A177-3AD203B41FA5}">
                      <a16:colId xmlns:a16="http://schemas.microsoft.com/office/drawing/2014/main" val="2105759655"/>
                    </a:ext>
                  </a:extLst>
                </a:gridCol>
                <a:gridCol w="658368">
                  <a:extLst>
                    <a:ext uri="{9D8B030D-6E8A-4147-A177-3AD203B41FA5}">
                      <a16:colId xmlns:a16="http://schemas.microsoft.com/office/drawing/2014/main" val="1551320901"/>
                    </a:ext>
                  </a:extLst>
                </a:gridCol>
                <a:gridCol w="329184">
                  <a:extLst>
                    <a:ext uri="{9D8B030D-6E8A-4147-A177-3AD203B41FA5}">
                      <a16:colId xmlns:a16="http://schemas.microsoft.com/office/drawing/2014/main" val="485694928"/>
                    </a:ext>
                  </a:extLst>
                </a:gridCol>
                <a:gridCol w="493776">
                  <a:extLst>
                    <a:ext uri="{9D8B030D-6E8A-4147-A177-3AD203B41FA5}">
                      <a16:colId xmlns:a16="http://schemas.microsoft.com/office/drawing/2014/main" val="1306554421"/>
                    </a:ext>
                  </a:extLst>
                </a:gridCol>
                <a:gridCol w="329184">
                  <a:extLst>
                    <a:ext uri="{9D8B030D-6E8A-4147-A177-3AD203B41FA5}">
                      <a16:colId xmlns:a16="http://schemas.microsoft.com/office/drawing/2014/main" val="3012896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8365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- 2018-12-14 09:49:02 </a:t>
                      </a:r>
                      <a:r>
                        <a:rPr kumimoji="0" lang="de-DE" sz="1000" b="0" i="0" u="none" strike="noStrike" kern="1200" cap="none" spc="0" normalizeH="0" baseline="0" noProof="0">
                          <a:ln>
                            <a:noFill/>
                          </a:ln>
                          <a:solidFill>
                            <a:prstClr val="black"/>
                          </a:solidFill>
                          <a:effectLst/>
                          <a:uLnTx/>
                          <a:uFillTx/>
                          <a:latin typeface="+mn-lt"/>
                          <a:ea typeface="+mn-ea"/>
                          <a:cs typeface="+mn-cs"/>
                        </a:rPr>
                        <a:t> 
 „Treckerfahren ist Arbeit, nichts anderes“ – und andere Dinge – die Treckerfahrer nie sagen würden. 😂 Jetzt drei Wochen immer freitags: Freddy&amp;Jakob haben das für uns zusammengetragen. 🚜💨 Wer keine Folge verpassen will, sollte uns abonnieren. Habt Ihr weitere Vorschläge, was ein Treckerfahrer nie sagen würde? Dann rein damit unten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300835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16:49:17 </a:t>
                      </a:r>
                      <a:r>
                        <a:rPr kumimoji="0" lang="de-DE" sz="1000" b="0" i="0" u="none" strike="noStrike" kern="1200" cap="none" spc="0" normalizeH="0" baseline="0" noProof="0">
                          <a:ln>
                            <a:noFill/>
                          </a:ln>
                          <a:solidFill>
                            <a:prstClr val="black"/>
                          </a:solidFill>
                          <a:effectLst/>
                          <a:uLnTx/>
                          <a:uFillTx/>
                          <a:latin typeface="+mn-lt"/>
                          <a:ea typeface="+mn-ea"/>
                          <a:cs typeface="+mn-cs"/>
                        </a:rPr>
                        <a:t> 
 Sexy - and we know it!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1334070646"/>
                  </a:ext>
                </a:extLst>
              </a:tr>
            </a:tbl>
          </a:graphicData>
        </a:graphic>
      </p:graphicFrame>
      <p:sp>
        <p:nvSpPr>
          <p:cNvPr id="4" name="Text Placeholder 3">
            <a:extLst>
              <a:ext uri="{FF2B5EF4-FFF2-40B4-BE49-F238E27FC236}">
                <a16:creationId xmlns:a16="http://schemas.microsoft.com/office/drawing/2014/main" id="{1A099932-9D90-4969-A253-BFC1431D3B3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525951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56A57-1C1F-4690-8269-872BA8286C05}"/>
              </a:ext>
            </a:extLst>
          </p:cNvPr>
          <p:cNvSpPr>
            <a:spLocks noGrp="1"/>
          </p:cNvSpPr>
          <p:nvPr>
            <p:ph type="title"/>
          </p:nvPr>
        </p:nvSpPr>
        <p:spPr/>
        <p:txBody>
          <a:bodyPr/>
          <a:lstStyle/>
          <a:p>
            <a:r>
              <a:rPr lang="de-DE"/>
              <a:t>Facebook Eigene Videos - Crossposts (nur Ersteller) - Export  | Treckerfahrer dürfen das - 4 of 5</a:t>
            </a:r>
            <a:endParaRPr lang="en-US"/>
          </a:p>
        </p:txBody>
      </p:sp>
      <p:graphicFrame>
        <p:nvGraphicFramePr>
          <p:cNvPr id="5" name="Table Placeholder 4">
            <a:extLst>
              <a:ext uri="{FF2B5EF4-FFF2-40B4-BE49-F238E27FC236}">
                <a16:creationId xmlns:a16="http://schemas.microsoft.com/office/drawing/2014/main" id="{9F0D58B9-D7C4-4C21-8887-B66A9B5D305B}"/>
              </a:ext>
            </a:extLst>
          </p:cNvPr>
          <p:cNvGraphicFramePr>
            <a:graphicFrameLocks noGrp="1"/>
          </p:cNvGraphicFramePr>
          <p:nvPr>
            <p:ph type="tbl" sz="quarter" idx="13"/>
            <p:extLst>
              <p:ext uri="{D42A27DB-BD31-4B8C-83A1-F6EECF244321}">
                <p14:modId xmlns:p14="http://schemas.microsoft.com/office/powerpoint/2010/main" val="301194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36361771"/>
                    </a:ext>
                  </a:extLst>
                </a:gridCol>
                <a:gridCol w="493776">
                  <a:extLst>
                    <a:ext uri="{9D8B030D-6E8A-4147-A177-3AD203B41FA5}">
                      <a16:colId xmlns:a16="http://schemas.microsoft.com/office/drawing/2014/main" val="2041642466"/>
                    </a:ext>
                  </a:extLst>
                </a:gridCol>
                <a:gridCol w="411480">
                  <a:extLst>
                    <a:ext uri="{9D8B030D-6E8A-4147-A177-3AD203B41FA5}">
                      <a16:colId xmlns:a16="http://schemas.microsoft.com/office/drawing/2014/main" val="1762231456"/>
                    </a:ext>
                  </a:extLst>
                </a:gridCol>
                <a:gridCol w="411480">
                  <a:extLst>
                    <a:ext uri="{9D8B030D-6E8A-4147-A177-3AD203B41FA5}">
                      <a16:colId xmlns:a16="http://schemas.microsoft.com/office/drawing/2014/main" val="2732374958"/>
                    </a:ext>
                  </a:extLst>
                </a:gridCol>
                <a:gridCol w="246888">
                  <a:extLst>
                    <a:ext uri="{9D8B030D-6E8A-4147-A177-3AD203B41FA5}">
                      <a16:colId xmlns:a16="http://schemas.microsoft.com/office/drawing/2014/main" val="3663713361"/>
                    </a:ext>
                  </a:extLst>
                </a:gridCol>
                <a:gridCol w="658368">
                  <a:extLst>
                    <a:ext uri="{9D8B030D-6E8A-4147-A177-3AD203B41FA5}">
                      <a16:colId xmlns:a16="http://schemas.microsoft.com/office/drawing/2014/main" val="3702285815"/>
                    </a:ext>
                  </a:extLst>
                </a:gridCol>
                <a:gridCol w="576072">
                  <a:extLst>
                    <a:ext uri="{9D8B030D-6E8A-4147-A177-3AD203B41FA5}">
                      <a16:colId xmlns:a16="http://schemas.microsoft.com/office/drawing/2014/main" val="1957815362"/>
                    </a:ext>
                  </a:extLst>
                </a:gridCol>
                <a:gridCol w="576072">
                  <a:extLst>
                    <a:ext uri="{9D8B030D-6E8A-4147-A177-3AD203B41FA5}">
                      <a16:colId xmlns:a16="http://schemas.microsoft.com/office/drawing/2014/main" val="2108219566"/>
                    </a:ext>
                  </a:extLst>
                </a:gridCol>
                <a:gridCol w="411480">
                  <a:extLst>
                    <a:ext uri="{9D8B030D-6E8A-4147-A177-3AD203B41FA5}">
                      <a16:colId xmlns:a16="http://schemas.microsoft.com/office/drawing/2014/main" val="4071617988"/>
                    </a:ext>
                  </a:extLst>
                </a:gridCol>
                <a:gridCol w="658368">
                  <a:extLst>
                    <a:ext uri="{9D8B030D-6E8A-4147-A177-3AD203B41FA5}">
                      <a16:colId xmlns:a16="http://schemas.microsoft.com/office/drawing/2014/main" val="607929693"/>
                    </a:ext>
                  </a:extLst>
                </a:gridCol>
                <a:gridCol w="329184">
                  <a:extLst>
                    <a:ext uri="{9D8B030D-6E8A-4147-A177-3AD203B41FA5}">
                      <a16:colId xmlns:a16="http://schemas.microsoft.com/office/drawing/2014/main" val="406242674"/>
                    </a:ext>
                  </a:extLst>
                </a:gridCol>
                <a:gridCol w="493776">
                  <a:extLst>
                    <a:ext uri="{9D8B030D-6E8A-4147-A177-3AD203B41FA5}">
                      <a16:colId xmlns:a16="http://schemas.microsoft.com/office/drawing/2014/main" val="4056616200"/>
                    </a:ext>
                  </a:extLst>
                </a:gridCol>
                <a:gridCol w="329184">
                  <a:extLst>
                    <a:ext uri="{9D8B030D-6E8A-4147-A177-3AD203B41FA5}">
                      <a16:colId xmlns:a16="http://schemas.microsoft.com/office/drawing/2014/main" val="398456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2628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15:00:01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409769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- 2018-10-10 12:22:14 </a:t>
                      </a:r>
                      <a:r>
                        <a:rPr kumimoji="0" lang="de-DE" sz="1000" b="0" i="0" u="none" strike="noStrike" kern="1200" cap="none" spc="0" normalizeH="0" baseline="0" noProof="0">
                          <a:ln>
                            <a:noFill/>
                          </a:ln>
                          <a:solidFill>
                            <a:prstClr val="black"/>
                          </a:solidFill>
                          <a:effectLst/>
                          <a:uLnTx/>
                          <a:uFillTx/>
                          <a:latin typeface="+mn-lt"/>
                          <a:ea typeface="+mn-ea"/>
                          <a:cs typeface="+mn-cs"/>
                        </a:rPr>
                        <a:t> 
 Sven Tietzer und Brunhilde sind wieder unterwegs: heute abend - 21 Uhr im NDR Fernsehen!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58590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08:30:01 </a:t>
                      </a:r>
                      <a:r>
                        <a:rPr kumimoji="0" lang="de-DE" sz="1000" b="0" i="0" u="none" strike="noStrike" kern="1200" cap="none" spc="0" normalizeH="0" baseline="0" noProof="0">
                          <a:ln>
                            <a:noFill/>
                          </a:ln>
                          <a:solidFill>
                            <a:prstClr val="black"/>
                          </a:solidFill>
                          <a:effectLst/>
                          <a:uLnTx/>
                          <a:uFillTx/>
                          <a:latin typeface="+mn-lt"/>
                          <a:ea typeface="+mn-ea"/>
                          <a:cs typeface="+mn-cs"/>
                        </a:rPr>
                        <a:t> 
 Sven Tietzer beim Probetraining des HSV? Heute erfahrt Ihr die Auflösung um 21 Uhr im NDR Fernsehen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26498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- 2018-10-29 16:51:01 </a:t>
                      </a:r>
                      <a:r>
                        <a:rPr kumimoji="0" lang="de-DE" sz="1000" b="0" i="0" u="none" strike="noStrike" kern="1200" cap="none" spc="0" normalizeH="0" baseline="0" noProof="0">
                          <a:ln>
                            <a:noFill/>
                          </a:ln>
                          <a:solidFill>
                            <a:prstClr val="black"/>
                          </a:solidFill>
                          <a:effectLst/>
                          <a:uLnTx/>
                          <a:uFillTx/>
                          <a:latin typeface="+mn-lt"/>
                          <a:ea typeface="+mn-ea"/>
                          <a:cs typeface="+mn-cs"/>
                        </a:rPr>
                        <a:t> 
 Wer schlägt den Tietzer? Die Auflösung erfahrt Ihr am Mittwoch um 16:35 Uhr im NDR Fernsehen. Was für eine Gaudi...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793476170"/>
                  </a:ext>
                </a:extLst>
              </a:tr>
            </a:tbl>
          </a:graphicData>
        </a:graphic>
      </p:graphicFrame>
      <p:sp>
        <p:nvSpPr>
          <p:cNvPr id="4" name="Text Placeholder 3">
            <a:extLst>
              <a:ext uri="{FF2B5EF4-FFF2-40B4-BE49-F238E27FC236}">
                <a16:creationId xmlns:a16="http://schemas.microsoft.com/office/drawing/2014/main" id="{2754792A-BAAF-4D1D-A11E-183479A6059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7116547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7F593-3783-43D7-8075-C5CBFE99A2F9}"/>
              </a:ext>
            </a:extLst>
          </p:cNvPr>
          <p:cNvSpPr>
            <a:spLocks noGrp="1"/>
          </p:cNvSpPr>
          <p:nvPr>
            <p:ph type="title"/>
          </p:nvPr>
        </p:nvSpPr>
        <p:spPr/>
        <p:txBody>
          <a:bodyPr/>
          <a:lstStyle/>
          <a:p>
            <a:r>
              <a:rPr lang="de-DE"/>
              <a:t>Facebook Eigene Videos - Crossposts (nur Ersteller) - Export  | Treckerfahrer dürfen das - 5 of 5</a:t>
            </a:r>
            <a:endParaRPr lang="en-US"/>
          </a:p>
        </p:txBody>
      </p:sp>
      <p:graphicFrame>
        <p:nvGraphicFramePr>
          <p:cNvPr id="5" name="Table Placeholder 4">
            <a:extLst>
              <a:ext uri="{FF2B5EF4-FFF2-40B4-BE49-F238E27FC236}">
                <a16:creationId xmlns:a16="http://schemas.microsoft.com/office/drawing/2014/main" id="{4907F2AC-E6A8-4828-87FF-DB4573FB0A8F}"/>
              </a:ext>
            </a:extLst>
          </p:cNvPr>
          <p:cNvGraphicFramePr>
            <a:graphicFrameLocks noGrp="1"/>
          </p:cNvGraphicFramePr>
          <p:nvPr>
            <p:ph type="tbl" sz="quarter" idx="13"/>
            <p:extLst>
              <p:ext uri="{D42A27DB-BD31-4B8C-83A1-F6EECF244321}">
                <p14:modId xmlns:p14="http://schemas.microsoft.com/office/powerpoint/2010/main" val="386834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68991560"/>
                    </a:ext>
                  </a:extLst>
                </a:gridCol>
                <a:gridCol w="493776">
                  <a:extLst>
                    <a:ext uri="{9D8B030D-6E8A-4147-A177-3AD203B41FA5}">
                      <a16:colId xmlns:a16="http://schemas.microsoft.com/office/drawing/2014/main" val="1666170353"/>
                    </a:ext>
                  </a:extLst>
                </a:gridCol>
                <a:gridCol w="411480">
                  <a:extLst>
                    <a:ext uri="{9D8B030D-6E8A-4147-A177-3AD203B41FA5}">
                      <a16:colId xmlns:a16="http://schemas.microsoft.com/office/drawing/2014/main" val="2082861634"/>
                    </a:ext>
                  </a:extLst>
                </a:gridCol>
                <a:gridCol w="411480">
                  <a:extLst>
                    <a:ext uri="{9D8B030D-6E8A-4147-A177-3AD203B41FA5}">
                      <a16:colId xmlns:a16="http://schemas.microsoft.com/office/drawing/2014/main" val="876670902"/>
                    </a:ext>
                  </a:extLst>
                </a:gridCol>
                <a:gridCol w="246888">
                  <a:extLst>
                    <a:ext uri="{9D8B030D-6E8A-4147-A177-3AD203B41FA5}">
                      <a16:colId xmlns:a16="http://schemas.microsoft.com/office/drawing/2014/main" val="747990828"/>
                    </a:ext>
                  </a:extLst>
                </a:gridCol>
                <a:gridCol w="658368">
                  <a:extLst>
                    <a:ext uri="{9D8B030D-6E8A-4147-A177-3AD203B41FA5}">
                      <a16:colId xmlns:a16="http://schemas.microsoft.com/office/drawing/2014/main" val="2725695423"/>
                    </a:ext>
                  </a:extLst>
                </a:gridCol>
                <a:gridCol w="576072">
                  <a:extLst>
                    <a:ext uri="{9D8B030D-6E8A-4147-A177-3AD203B41FA5}">
                      <a16:colId xmlns:a16="http://schemas.microsoft.com/office/drawing/2014/main" val="2486677385"/>
                    </a:ext>
                  </a:extLst>
                </a:gridCol>
                <a:gridCol w="576072">
                  <a:extLst>
                    <a:ext uri="{9D8B030D-6E8A-4147-A177-3AD203B41FA5}">
                      <a16:colId xmlns:a16="http://schemas.microsoft.com/office/drawing/2014/main" val="4071489030"/>
                    </a:ext>
                  </a:extLst>
                </a:gridCol>
                <a:gridCol w="411480">
                  <a:extLst>
                    <a:ext uri="{9D8B030D-6E8A-4147-A177-3AD203B41FA5}">
                      <a16:colId xmlns:a16="http://schemas.microsoft.com/office/drawing/2014/main" val="4188130265"/>
                    </a:ext>
                  </a:extLst>
                </a:gridCol>
                <a:gridCol w="658368">
                  <a:extLst>
                    <a:ext uri="{9D8B030D-6E8A-4147-A177-3AD203B41FA5}">
                      <a16:colId xmlns:a16="http://schemas.microsoft.com/office/drawing/2014/main" val="4155425725"/>
                    </a:ext>
                  </a:extLst>
                </a:gridCol>
                <a:gridCol w="329184">
                  <a:extLst>
                    <a:ext uri="{9D8B030D-6E8A-4147-A177-3AD203B41FA5}">
                      <a16:colId xmlns:a16="http://schemas.microsoft.com/office/drawing/2014/main" val="4166597674"/>
                    </a:ext>
                  </a:extLst>
                </a:gridCol>
                <a:gridCol w="493776">
                  <a:extLst>
                    <a:ext uri="{9D8B030D-6E8A-4147-A177-3AD203B41FA5}">
                      <a16:colId xmlns:a16="http://schemas.microsoft.com/office/drawing/2014/main" val="877835655"/>
                    </a:ext>
                  </a:extLst>
                </a:gridCol>
                <a:gridCol w="329184">
                  <a:extLst>
                    <a:ext uri="{9D8B030D-6E8A-4147-A177-3AD203B41FA5}">
                      <a16:colId xmlns:a16="http://schemas.microsoft.com/office/drawing/2014/main" val="401799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6189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- 2018-09-23 17:00:02 </a:t>
                      </a:r>
                      <a:r>
                        <a:rPr kumimoji="0" lang="de-DE" sz="1000" b="0" i="0" u="none" strike="noStrike" kern="1200" cap="none" spc="0" normalizeH="0" baseline="0" noProof="0">
                          <a:ln>
                            <a:noFill/>
                          </a:ln>
                          <a:solidFill>
                            <a:prstClr val="black"/>
                          </a:solidFill>
                          <a:effectLst/>
                          <a:uLnTx/>
                          <a:uFillTx/>
                          <a:latin typeface="+mn-lt"/>
                          <a:ea typeface="+mn-ea"/>
                          <a:cs typeface="+mn-cs"/>
                        </a:rPr>
                        <a:t> 
 Wer darf denn da am Steuer von Brunhilde sitzen...? Kennt Ihr ihn?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277605347"/>
                  </a:ext>
                </a:extLst>
              </a:tr>
            </a:tbl>
          </a:graphicData>
        </a:graphic>
      </p:graphicFrame>
      <p:sp>
        <p:nvSpPr>
          <p:cNvPr id="4" name="Text Placeholder 3">
            <a:extLst>
              <a:ext uri="{FF2B5EF4-FFF2-40B4-BE49-F238E27FC236}">
                <a16:creationId xmlns:a16="http://schemas.microsoft.com/office/drawing/2014/main" id="{25E51DB2-9CEA-45DC-942E-72ACA06D098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973841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3853</Words>
  <Application>Microsoft Office PowerPoint</Application>
  <PresentationFormat>On-screen Show (4:3)</PresentationFormat>
  <Paragraphs>1804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 - 1 of 6</vt:lpstr>
      <vt:lpstr>Facebook Eigene Posts - Potenzielle Reichweite - Export | Treckerfahrer dürfen das - 2 of 6</vt:lpstr>
      <vt:lpstr>Facebook Eigene Posts - Potenzielle Reichweite - Export | Treckerfahrer dürfen das - 3 of 6</vt:lpstr>
      <vt:lpstr>Facebook Eigene Posts - Potenzielle Reichweite - Export | Treckerfahrer dürfen das - 4 of 6</vt:lpstr>
      <vt:lpstr>Facebook Eigene Posts - Potenzielle Reichweite - Export | Treckerfahrer dürfen das - 5 of 6</vt:lpstr>
      <vt:lpstr>Facebook Eigene Posts - Potenzielle Reichweite - Export | Treckerfahrer dürfen das - 6 of 6</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vt:lpstr>
      <vt:lpstr>Facebook Eigene Posts - Reaktionen - Export | Treckerfahrer dürfen das - 1 of 10</vt:lpstr>
      <vt:lpstr>Facebook Eigene Posts - Reaktionen - Export | Treckerfahrer dürfen das - 2 of 10</vt:lpstr>
      <vt:lpstr>Facebook Eigene Posts - Reaktionen - Export | Treckerfahrer dürfen das - 3 of 10</vt:lpstr>
      <vt:lpstr>Facebook Eigene Posts - Reaktionen - Export | Treckerfahrer dürfen das - 4 of 10</vt:lpstr>
      <vt:lpstr>Facebook Eigene Posts - Reaktionen - Export | Treckerfahrer dürfen das - 5 of 10</vt:lpstr>
      <vt:lpstr>Facebook Eigene Posts - Reaktionen - Export | Treckerfahrer dürfen das - 6 of 10</vt:lpstr>
      <vt:lpstr>Facebook Eigene Posts - Reaktionen - Export | Treckerfahrer dürfen das - 7 of 10</vt:lpstr>
      <vt:lpstr>Facebook Eigene Posts - Reaktionen - Export | Treckerfahrer dürfen das - 8 of 10</vt:lpstr>
      <vt:lpstr>Facebook Eigene Posts - Reaktionen - Export | Treckerfahrer dürfen das - 9 of 10</vt:lpstr>
      <vt:lpstr>Facebook Eigene Posts - Reaktionen - Export | Treckerfahrer dürfen das - 10 of 10</vt:lpstr>
      <vt:lpstr>Eigene Posts - Videostarts - Profil-bezogene Nutzung | Treckerfahrer dürfen das</vt:lpstr>
      <vt:lpstr>Facebook Eigene Videos - Crossposts (ohne Ersteller) - Export | Treckerfahrer dürfen das - 1 of 6</vt:lpstr>
      <vt:lpstr>Facebook Eigene Videos - Crossposts (ohne Ersteller) - Export | Treckerfahrer dürfen das - 2 of 6</vt:lpstr>
      <vt:lpstr>Facebook Eigene Videos - Crossposts (ohne Ersteller) - Export | Treckerfahrer dürfen das - 3 of 6</vt:lpstr>
      <vt:lpstr>Facebook Eigene Videos - Crossposts (ohne Ersteller) - Export | Treckerfahrer dürfen das - 4 of 6</vt:lpstr>
      <vt:lpstr>Facebook Eigene Videos - Crossposts (ohne Ersteller) - Export | Treckerfahrer dürfen das - 5 of 6</vt:lpstr>
      <vt:lpstr>Facebook Eigene Videos - Crossposts (ohne Ersteller) - Export | Treckerfahrer dürfen das - 6 of 6</vt:lpstr>
      <vt:lpstr>Facebook Eigene Videos - Crossposts (nur Ersteller) - Export  | Treckerfahrer dürfen das - 1 of 5</vt:lpstr>
      <vt:lpstr>Facebook Eigene Videos - Crossposts (nur Ersteller) - Export  | Treckerfahrer dürfen das - 2 of 5</vt:lpstr>
      <vt:lpstr>Facebook Eigene Videos - Crossposts (nur Ersteller) - Export  | Treckerfahrer dürfen das - 3 of 5</vt:lpstr>
      <vt:lpstr>Facebook Eigene Videos - Crossposts (nur Ersteller) - Export  | Treckerfahrer dürfen das - 4 of 5</vt:lpstr>
      <vt:lpstr>Facebook Eigene Videos - Crossposts (nur Ersteller) - Export  | Treckerfahrer dürfen das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2019-02-13T11:03:03Z</dcterms:created>
  <dcterms:modified xsi:type="dcterms:W3CDTF">2019-02-13T11:05:17Z</dcterms:modified>
</cp:coreProperties>
</file>