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4" r:id="rId17"/>
    <p:sldId id="275" r:id="rId18"/>
    <p:sldId id="276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3690</c:v>
                </c:pt>
                <c:pt idx="1">
                  <c:v>4754</c:v>
                </c:pt>
                <c:pt idx="2">
                  <c:v>4374</c:v>
                </c:pt>
                <c:pt idx="3">
                  <c:v>2231</c:v>
                </c:pt>
                <c:pt idx="4">
                  <c:v>3150</c:v>
                </c:pt>
                <c:pt idx="5">
                  <c:v>1746</c:v>
                </c:pt>
                <c:pt idx="6">
                  <c:v>1799</c:v>
                </c:pt>
                <c:pt idx="7">
                  <c:v>2681</c:v>
                </c:pt>
                <c:pt idx="8">
                  <c:v>9812</c:v>
                </c:pt>
                <c:pt idx="9">
                  <c:v>5279</c:v>
                </c:pt>
                <c:pt idx="10">
                  <c:v>3660</c:v>
                </c:pt>
                <c:pt idx="11">
                  <c:v>3294</c:v>
                </c:pt>
                <c:pt idx="12">
                  <c:v>3532</c:v>
                </c:pt>
                <c:pt idx="13">
                  <c:v>3745</c:v>
                </c:pt>
                <c:pt idx="14">
                  <c:v>3630</c:v>
                </c:pt>
                <c:pt idx="15">
                  <c:v>3821</c:v>
                </c:pt>
                <c:pt idx="16">
                  <c:v>3136</c:v>
                </c:pt>
                <c:pt idx="17">
                  <c:v>2591</c:v>
                </c:pt>
                <c:pt idx="18">
                  <c:v>2685</c:v>
                </c:pt>
                <c:pt idx="19">
                  <c:v>2167</c:v>
                </c:pt>
                <c:pt idx="20">
                  <c:v>3001</c:v>
                </c:pt>
                <c:pt idx="21">
                  <c:v>2753</c:v>
                </c:pt>
                <c:pt idx="22">
                  <c:v>2601</c:v>
                </c:pt>
                <c:pt idx="23">
                  <c:v>2753</c:v>
                </c:pt>
                <c:pt idx="24">
                  <c:v>2298</c:v>
                </c:pt>
                <c:pt idx="25">
                  <c:v>2792</c:v>
                </c:pt>
                <c:pt idx="26">
                  <c:v>3560</c:v>
                </c:pt>
                <c:pt idx="27">
                  <c:v>3572</c:v>
                </c:pt>
                <c:pt idx="28">
                  <c:v>2681</c:v>
                </c:pt>
                <c:pt idx="29">
                  <c:v>3708</c:v>
                </c:pt>
                <c:pt idx="30">
                  <c:v>3154</c:v>
                </c:pt>
                <c:pt idx="31">
                  <c:v>5216</c:v>
                </c:pt>
                <c:pt idx="32">
                  <c:v>4267</c:v>
                </c:pt>
                <c:pt idx="33">
                  <c:v>3578</c:v>
                </c:pt>
                <c:pt idx="34">
                  <c:v>1758</c:v>
                </c:pt>
                <c:pt idx="35">
                  <c:v>3264</c:v>
                </c:pt>
                <c:pt idx="36">
                  <c:v>4315</c:v>
                </c:pt>
                <c:pt idx="37">
                  <c:v>7905</c:v>
                </c:pt>
                <c:pt idx="38">
                  <c:v>4859</c:v>
                </c:pt>
                <c:pt idx="39">
                  <c:v>3578</c:v>
                </c:pt>
                <c:pt idx="40">
                  <c:v>3555</c:v>
                </c:pt>
                <c:pt idx="41">
                  <c:v>2859</c:v>
                </c:pt>
                <c:pt idx="42">
                  <c:v>2871</c:v>
                </c:pt>
                <c:pt idx="43">
                  <c:v>2855</c:v>
                </c:pt>
                <c:pt idx="44">
                  <c:v>2855</c:v>
                </c:pt>
                <c:pt idx="45">
                  <c:v>2971</c:v>
                </c:pt>
                <c:pt idx="46">
                  <c:v>3381</c:v>
                </c:pt>
                <c:pt idx="47">
                  <c:v>2851</c:v>
                </c:pt>
                <c:pt idx="48">
                  <c:v>3094</c:v>
                </c:pt>
                <c:pt idx="49">
                  <c:v>3182</c:v>
                </c:pt>
                <c:pt idx="50">
                  <c:v>3815</c:v>
                </c:pt>
                <c:pt idx="51">
                  <c:v>4180</c:v>
                </c:pt>
                <c:pt idx="52">
                  <c:v>3131</c:v>
                </c:pt>
                <c:pt idx="53">
                  <c:v>3732</c:v>
                </c:pt>
                <c:pt idx="54">
                  <c:v>3618</c:v>
                </c:pt>
                <c:pt idx="55">
                  <c:v>3847</c:v>
                </c:pt>
                <c:pt idx="56">
                  <c:v>2967</c:v>
                </c:pt>
                <c:pt idx="57">
                  <c:v>3206</c:v>
                </c:pt>
                <c:pt idx="58">
                  <c:v>3720</c:v>
                </c:pt>
                <c:pt idx="59">
                  <c:v>3660</c:v>
                </c:pt>
                <c:pt idx="60">
                  <c:v>3334</c:v>
                </c:pt>
                <c:pt idx="61">
                  <c:v>819</c:v>
                </c:pt>
                <c:pt idx="62">
                  <c:v>2518</c:v>
                </c:pt>
                <c:pt idx="63">
                  <c:v>2623</c:v>
                </c:pt>
                <c:pt idx="64">
                  <c:v>3696</c:v>
                </c:pt>
                <c:pt idx="65">
                  <c:v>3023</c:v>
                </c:pt>
                <c:pt idx="66">
                  <c:v>4764</c:v>
                </c:pt>
                <c:pt idx="67">
                  <c:v>3714</c:v>
                </c:pt>
                <c:pt idx="68">
                  <c:v>3624</c:v>
                </c:pt>
                <c:pt idx="69">
                  <c:v>2667</c:v>
                </c:pt>
                <c:pt idx="70">
                  <c:v>3028</c:v>
                </c:pt>
                <c:pt idx="71">
                  <c:v>3329</c:v>
                </c:pt>
                <c:pt idx="72">
                  <c:v>3732</c:v>
                </c:pt>
                <c:pt idx="73">
                  <c:v>3461</c:v>
                </c:pt>
                <c:pt idx="74">
                  <c:v>3294</c:v>
                </c:pt>
                <c:pt idx="75">
                  <c:v>1760</c:v>
                </c:pt>
                <c:pt idx="76">
                  <c:v>3504</c:v>
                </c:pt>
                <c:pt idx="77">
                  <c:v>3050</c:v>
                </c:pt>
                <c:pt idx="78">
                  <c:v>3259</c:v>
                </c:pt>
                <c:pt idx="79">
                  <c:v>3299</c:v>
                </c:pt>
                <c:pt idx="80">
                  <c:v>2674</c:v>
                </c:pt>
                <c:pt idx="81">
                  <c:v>3122</c:v>
                </c:pt>
                <c:pt idx="82">
                  <c:v>2454</c:v>
                </c:pt>
                <c:pt idx="83">
                  <c:v>3230</c:v>
                </c:pt>
                <c:pt idx="84">
                  <c:v>3370</c:v>
                </c:pt>
                <c:pt idx="85">
                  <c:v>4211</c:v>
                </c:pt>
                <c:pt idx="86">
                  <c:v>4924</c:v>
                </c:pt>
                <c:pt idx="87">
                  <c:v>4460</c:v>
                </c:pt>
                <c:pt idx="88">
                  <c:v>5587</c:v>
                </c:pt>
                <c:pt idx="89">
                  <c:v>5442</c:v>
                </c:pt>
                <c:pt idx="90">
                  <c:v>4391</c:v>
                </c:pt>
                <c:pt idx="91">
                  <c:v>3941</c:v>
                </c:pt>
                <c:pt idx="92">
                  <c:v>3968</c:v>
                </c:pt>
                <c:pt idx="93">
                  <c:v>3515</c:v>
                </c:pt>
                <c:pt idx="94">
                  <c:v>3948</c:v>
                </c:pt>
                <c:pt idx="95">
                  <c:v>3802</c:v>
                </c:pt>
                <c:pt idx="96">
                  <c:v>4227</c:v>
                </c:pt>
                <c:pt idx="97">
                  <c:v>4120</c:v>
                </c:pt>
                <c:pt idx="98">
                  <c:v>4734</c:v>
                </c:pt>
                <c:pt idx="99">
                  <c:v>3269</c:v>
                </c:pt>
                <c:pt idx="100">
                  <c:v>6620</c:v>
                </c:pt>
                <c:pt idx="101">
                  <c:v>6311</c:v>
                </c:pt>
                <c:pt idx="102">
                  <c:v>6380</c:v>
                </c:pt>
                <c:pt idx="103">
                  <c:v>2376</c:v>
                </c:pt>
                <c:pt idx="104">
                  <c:v>6160</c:v>
                </c:pt>
                <c:pt idx="105">
                  <c:v>5529</c:v>
                </c:pt>
                <c:pt idx="106">
                  <c:v>4391</c:v>
                </c:pt>
                <c:pt idx="107">
                  <c:v>4859</c:v>
                </c:pt>
                <c:pt idx="108">
                  <c:v>3860</c:v>
                </c:pt>
                <c:pt idx="109">
                  <c:v>3941</c:v>
                </c:pt>
                <c:pt idx="110">
                  <c:v>4032</c:v>
                </c:pt>
                <c:pt idx="111">
                  <c:v>4655</c:v>
                </c:pt>
                <c:pt idx="112">
                  <c:v>6989</c:v>
                </c:pt>
                <c:pt idx="113">
                  <c:v>6632</c:v>
                </c:pt>
                <c:pt idx="114">
                  <c:v>5731</c:v>
                </c:pt>
                <c:pt idx="115">
                  <c:v>7036</c:v>
                </c:pt>
                <c:pt idx="116">
                  <c:v>6004</c:v>
                </c:pt>
                <c:pt idx="117">
                  <c:v>5636</c:v>
                </c:pt>
                <c:pt idx="118">
                  <c:v>6172</c:v>
                </c:pt>
                <c:pt idx="119">
                  <c:v>4848</c:v>
                </c:pt>
                <c:pt idx="120">
                  <c:v>4532</c:v>
                </c:pt>
                <c:pt idx="121">
                  <c:v>5307</c:v>
                </c:pt>
                <c:pt idx="122">
                  <c:v>5640</c:v>
                </c:pt>
                <c:pt idx="123">
                  <c:v>3968</c:v>
                </c:pt>
                <c:pt idx="124">
                  <c:v>6471</c:v>
                </c:pt>
                <c:pt idx="125">
                  <c:v>7470</c:v>
                </c:pt>
                <c:pt idx="126">
                  <c:v>5223</c:v>
                </c:pt>
                <c:pt idx="127">
                  <c:v>6301</c:v>
                </c:pt>
                <c:pt idx="128">
                  <c:v>6821</c:v>
                </c:pt>
                <c:pt idx="129">
                  <c:v>8076</c:v>
                </c:pt>
                <c:pt idx="130">
                  <c:v>7433</c:v>
                </c:pt>
                <c:pt idx="131">
                  <c:v>5632</c:v>
                </c:pt>
                <c:pt idx="132">
                  <c:v>7084</c:v>
                </c:pt>
                <c:pt idx="133">
                  <c:v>4532</c:v>
                </c:pt>
                <c:pt idx="134">
                  <c:v>5223</c:v>
                </c:pt>
                <c:pt idx="135">
                  <c:v>5342</c:v>
                </c:pt>
                <c:pt idx="136">
                  <c:v>4487</c:v>
                </c:pt>
                <c:pt idx="137">
                  <c:v>4291</c:v>
                </c:pt>
                <c:pt idx="138">
                  <c:v>3802</c:v>
                </c:pt>
                <c:pt idx="139">
                  <c:v>5928</c:v>
                </c:pt>
                <c:pt idx="140">
                  <c:v>6733</c:v>
                </c:pt>
                <c:pt idx="141">
                  <c:v>5996</c:v>
                </c:pt>
                <c:pt idx="142">
                  <c:v>6871</c:v>
                </c:pt>
                <c:pt idx="143">
                  <c:v>6750</c:v>
                </c:pt>
                <c:pt idx="144">
                  <c:v>6813</c:v>
                </c:pt>
                <c:pt idx="145">
                  <c:v>5821</c:v>
                </c:pt>
                <c:pt idx="146">
                  <c:v>5705</c:v>
                </c:pt>
                <c:pt idx="147">
                  <c:v>6567</c:v>
                </c:pt>
                <c:pt idx="148">
                  <c:v>9574</c:v>
                </c:pt>
                <c:pt idx="149">
                  <c:v>6647</c:v>
                </c:pt>
                <c:pt idx="150">
                  <c:v>6871</c:v>
                </c:pt>
                <c:pt idx="151">
                  <c:v>6899</c:v>
                </c:pt>
                <c:pt idx="152">
                  <c:v>5853</c:v>
                </c:pt>
                <c:pt idx="153">
                  <c:v>5616</c:v>
                </c:pt>
                <c:pt idx="154">
                  <c:v>1772</c:v>
                </c:pt>
                <c:pt idx="155">
                  <c:v>969</c:v>
                </c:pt>
                <c:pt idx="156">
                  <c:v>1232</c:v>
                </c:pt>
                <c:pt idx="157">
                  <c:v>964</c:v>
                </c:pt>
                <c:pt idx="158">
                  <c:v>634</c:v>
                </c:pt>
                <c:pt idx="159">
                  <c:v>635</c:v>
                </c:pt>
                <c:pt idx="160">
                  <c:v>645</c:v>
                </c:pt>
                <c:pt idx="161">
                  <c:v>766</c:v>
                </c:pt>
                <c:pt idx="162">
                  <c:v>600</c:v>
                </c:pt>
                <c:pt idx="163">
                  <c:v>404</c:v>
                </c:pt>
                <c:pt idx="164">
                  <c:v>166</c:v>
                </c:pt>
                <c:pt idx="165">
                  <c:v>115</c:v>
                </c:pt>
                <c:pt idx="166">
                  <c:v>127</c:v>
                </c:pt>
                <c:pt idx="167">
                  <c:v>73</c:v>
                </c:pt>
                <c:pt idx="168">
                  <c:v>2598</c:v>
                </c:pt>
                <c:pt idx="169">
                  <c:v>3776</c:v>
                </c:pt>
                <c:pt idx="170">
                  <c:v>3360</c:v>
                </c:pt>
                <c:pt idx="171">
                  <c:v>3601</c:v>
                </c:pt>
                <c:pt idx="172">
                  <c:v>3340</c:v>
                </c:pt>
                <c:pt idx="173">
                  <c:v>3815</c:v>
                </c:pt>
                <c:pt idx="174">
                  <c:v>3607</c:v>
                </c:pt>
                <c:pt idx="175">
                  <c:v>5703</c:v>
                </c:pt>
                <c:pt idx="176">
                  <c:v>3365</c:v>
                </c:pt>
                <c:pt idx="177">
                  <c:v>3504</c:v>
                </c:pt>
                <c:pt idx="178">
                  <c:v>3136</c:v>
                </c:pt>
                <c:pt idx="179">
                  <c:v>3515</c:v>
                </c:pt>
                <c:pt idx="180">
                  <c:v>2917</c:v>
                </c:pt>
                <c:pt idx="181">
                  <c:v>2587</c:v>
                </c:pt>
                <c:pt idx="182">
                  <c:v>5849</c:v>
                </c:pt>
                <c:pt idx="183">
                  <c:v>6582</c:v>
                </c:pt>
                <c:pt idx="184">
                  <c:v>5388</c:v>
                </c:pt>
                <c:pt idx="185">
                  <c:v>4142</c:v>
                </c:pt>
                <c:pt idx="186">
                  <c:v>4684</c:v>
                </c:pt>
                <c:pt idx="187">
                  <c:v>4434</c:v>
                </c:pt>
                <c:pt idx="188">
                  <c:v>4664</c:v>
                </c:pt>
                <c:pt idx="189">
                  <c:v>4243</c:v>
                </c:pt>
                <c:pt idx="190">
                  <c:v>3636</c:v>
                </c:pt>
                <c:pt idx="191">
                  <c:v>3211</c:v>
                </c:pt>
                <c:pt idx="192">
                  <c:v>3672</c:v>
                </c:pt>
                <c:pt idx="193">
                  <c:v>3206</c:v>
                </c:pt>
                <c:pt idx="194">
                  <c:v>3538</c:v>
                </c:pt>
                <c:pt idx="195">
                  <c:v>4082</c:v>
                </c:pt>
                <c:pt idx="196">
                  <c:v>3154</c:v>
                </c:pt>
                <c:pt idx="197">
                  <c:v>4541</c:v>
                </c:pt>
                <c:pt idx="198">
                  <c:v>4196</c:v>
                </c:pt>
                <c:pt idx="199">
                  <c:v>4112</c:v>
                </c:pt>
                <c:pt idx="200">
                  <c:v>9261</c:v>
                </c:pt>
                <c:pt idx="201">
                  <c:v>6654</c:v>
                </c:pt>
                <c:pt idx="202">
                  <c:v>5849</c:v>
                </c:pt>
                <c:pt idx="203">
                  <c:v>5308</c:v>
                </c:pt>
                <c:pt idx="204">
                  <c:v>4588</c:v>
                </c:pt>
                <c:pt idx="205">
                  <c:v>4391</c:v>
                </c:pt>
                <c:pt idx="206">
                  <c:v>6334</c:v>
                </c:pt>
                <c:pt idx="207">
                  <c:v>10539</c:v>
                </c:pt>
                <c:pt idx="208">
                  <c:v>12545</c:v>
                </c:pt>
                <c:pt idx="209">
                  <c:v>11689</c:v>
                </c:pt>
                <c:pt idx="210">
                  <c:v>9483</c:v>
                </c:pt>
                <c:pt idx="211">
                  <c:v>11477</c:v>
                </c:pt>
                <c:pt idx="212">
                  <c:v>8331</c:v>
                </c:pt>
                <c:pt idx="213">
                  <c:v>8206</c:v>
                </c:pt>
                <c:pt idx="214">
                  <c:v>15229</c:v>
                </c:pt>
                <c:pt idx="215">
                  <c:v>13483</c:v>
                </c:pt>
                <c:pt idx="216">
                  <c:v>12157</c:v>
                </c:pt>
                <c:pt idx="217">
                  <c:v>8643</c:v>
                </c:pt>
                <c:pt idx="218">
                  <c:v>8703</c:v>
                </c:pt>
                <c:pt idx="219">
                  <c:v>8212</c:v>
                </c:pt>
                <c:pt idx="220">
                  <c:v>8107</c:v>
                </c:pt>
                <c:pt idx="221">
                  <c:v>6839</c:v>
                </c:pt>
                <c:pt idx="222">
                  <c:v>5937</c:v>
                </c:pt>
                <c:pt idx="223">
                  <c:v>7907</c:v>
                </c:pt>
                <c:pt idx="224">
                  <c:v>7906</c:v>
                </c:pt>
                <c:pt idx="225">
                  <c:v>8030</c:v>
                </c:pt>
                <c:pt idx="226">
                  <c:v>6672</c:v>
                </c:pt>
                <c:pt idx="227">
                  <c:v>5895</c:v>
                </c:pt>
                <c:pt idx="228">
                  <c:v>2057</c:v>
                </c:pt>
                <c:pt idx="229">
                  <c:v>2338</c:v>
                </c:pt>
                <c:pt idx="230">
                  <c:v>6729</c:v>
                </c:pt>
                <c:pt idx="231">
                  <c:v>8926</c:v>
                </c:pt>
                <c:pt idx="232">
                  <c:v>9610</c:v>
                </c:pt>
                <c:pt idx="233">
                  <c:v>6934</c:v>
                </c:pt>
                <c:pt idx="234">
                  <c:v>6877</c:v>
                </c:pt>
                <c:pt idx="235">
                  <c:v>12816</c:v>
                </c:pt>
                <c:pt idx="236">
                  <c:v>13756</c:v>
                </c:pt>
                <c:pt idx="237">
                  <c:v>18166</c:v>
                </c:pt>
                <c:pt idx="238">
                  <c:v>13388</c:v>
                </c:pt>
                <c:pt idx="239">
                  <c:v>13616</c:v>
                </c:pt>
                <c:pt idx="240">
                  <c:v>14430</c:v>
                </c:pt>
                <c:pt idx="241">
                  <c:v>23724</c:v>
                </c:pt>
                <c:pt idx="242">
                  <c:v>36305</c:v>
                </c:pt>
                <c:pt idx="243">
                  <c:v>25265</c:v>
                </c:pt>
                <c:pt idx="244">
                  <c:v>23040</c:v>
                </c:pt>
                <c:pt idx="245">
                  <c:v>18909</c:v>
                </c:pt>
                <c:pt idx="246">
                  <c:v>18743</c:v>
                </c:pt>
                <c:pt idx="247">
                  <c:v>17775</c:v>
                </c:pt>
                <c:pt idx="248">
                  <c:v>20528</c:v>
                </c:pt>
                <c:pt idx="249">
                  <c:v>26878</c:v>
                </c:pt>
                <c:pt idx="250">
                  <c:v>20256</c:v>
                </c:pt>
                <c:pt idx="251">
                  <c:v>23025</c:v>
                </c:pt>
                <c:pt idx="252">
                  <c:v>19602</c:v>
                </c:pt>
                <c:pt idx="253">
                  <c:v>15858</c:v>
                </c:pt>
                <c:pt idx="254">
                  <c:v>18385</c:v>
                </c:pt>
                <c:pt idx="255">
                  <c:v>15886</c:v>
                </c:pt>
                <c:pt idx="256">
                  <c:v>16490</c:v>
                </c:pt>
                <c:pt idx="257">
                  <c:v>14725</c:v>
                </c:pt>
                <c:pt idx="258">
                  <c:v>15199</c:v>
                </c:pt>
                <c:pt idx="259">
                  <c:v>14171</c:v>
                </c:pt>
                <c:pt idx="260">
                  <c:v>15576</c:v>
                </c:pt>
                <c:pt idx="261">
                  <c:v>15401</c:v>
                </c:pt>
                <c:pt idx="262">
                  <c:v>22776</c:v>
                </c:pt>
                <c:pt idx="263">
                  <c:v>27683</c:v>
                </c:pt>
                <c:pt idx="264">
                  <c:v>23229</c:v>
                </c:pt>
                <c:pt idx="265">
                  <c:v>26156</c:v>
                </c:pt>
                <c:pt idx="266">
                  <c:v>20326</c:v>
                </c:pt>
                <c:pt idx="267">
                  <c:v>18885</c:v>
                </c:pt>
                <c:pt idx="268">
                  <c:v>16876</c:v>
                </c:pt>
                <c:pt idx="269">
                  <c:v>13989</c:v>
                </c:pt>
                <c:pt idx="270">
                  <c:v>15270</c:v>
                </c:pt>
                <c:pt idx="271">
                  <c:v>19063</c:v>
                </c:pt>
                <c:pt idx="272">
                  <c:v>18038</c:v>
                </c:pt>
                <c:pt idx="273">
                  <c:v>18418</c:v>
                </c:pt>
                <c:pt idx="274">
                  <c:v>16991</c:v>
                </c:pt>
                <c:pt idx="275">
                  <c:v>17491</c:v>
                </c:pt>
                <c:pt idx="276">
                  <c:v>18710</c:v>
                </c:pt>
                <c:pt idx="277">
                  <c:v>20285</c:v>
                </c:pt>
                <c:pt idx="278">
                  <c:v>19100</c:v>
                </c:pt>
                <c:pt idx="279">
                  <c:v>21218</c:v>
                </c:pt>
                <c:pt idx="280">
                  <c:v>20858</c:v>
                </c:pt>
                <c:pt idx="281">
                  <c:v>22279</c:v>
                </c:pt>
                <c:pt idx="282">
                  <c:v>21143</c:v>
                </c:pt>
                <c:pt idx="283">
                  <c:v>16845</c:v>
                </c:pt>
                <c:pt idx="284">
                  <c:v>17413</c:v>
                </c:pt>
                <c:pt idx="285">
                  <c:v>16447</c:v>
                </c:pt>
                <c:pt idx="286">
                  <c:v>22361</c:v>
                </c:pt>
                <c:pt idx="287">
                  <c:v>17334</c:v>
                </c:pt>
                <c:pt idx="288">
                  <c:v>23382</c:v>
                </c:pt>
                <c:pt idx="289">
                  <c:v>26726</c:v>
                </c:pt>
                <c:pt idx="290">
                  <c:v>23412</c:v>
                </c:pt>
                <c:pt idx="291">
                  <c:v>33670</c:v>
                </c:pt>
                <c:pt idx="292">
                  <c:v>26695</c:v>
                </c:pt>
                <c:pt idx="293">
                  <c:v>26743</c:v>
                </c:pt>
                <c:pt idx="294">
                  <c:v>22458</c:v>
                </c:pt>
                <c:pt idx="295">
                  <c:v>22444</c:v>
                </c:pt>
                <c:pt idx="296">
                  <c:v>24663</c:v>
                </c:pt>
                <c:pt idx="297">
                  <c:v>20872</c:v>
                </c:pt>
                <c:pt idx="298">
                  <c:v>27130</c:v>
                </c:pt>
                <c:pt idx="299">
                  <c:v>24380</c:v>
                </c:pt>
                <c:pt idx="300">
                  <c:v>25236</c:v>
                </c:pt>
                <c:pt idx="301">
                  <c:v>20972</c:v>
                </c:pt>
                <c:pt idx="302">
                  <c:v>18884</c:v>
                </c:pt>
                <c:pt idx="303">
                  <c:v>20286</c:v>
                </c:pt>
                <c:pt idx="304">
                  <c:v>20694</c:v>
                </c:pt>
                <c:pt idx="305">
                  <c:v>21309</c:v>
                </c:pt>
                <c:pt idx="306">
                  <c:v>27197</c:v>
                </c:pt>
                <c:pt idx="307">
                  <c:v>26463</c:v>
                </c:pt>
                <c:pt idx="308">
                  <c:v>21743</c:v>
                </c:pt>
                <c:pt idx="309">
                  <c:v>26891</c:v>
                </c:pt>
                <c:pt idx="310">
                  <c:v>21815</c:v>
                </c:pt>
                <c:pt idx="311">
                  <c:v>22180</c:v>
                </c:pt>
                <c:pt idx="312">
                  <c:v>26654</c:v>
                </c:pt>
                <c:pt idx="313">
                  <c:v>28004</c:v>
                </c:pt>
                <c:pt idx="314">
                  <c:v>29624</c:v>
                </c:pt>
                <c:pt idx="315">
                  <c:v>22913</c:v>
                </c:pt>
                <c:pt idx="316">
                  <c:v>12005</c:v>
                </c:pt>
                <c:pt idx="317">
                  <c:v>9087</c:v>
                </c:pt>
                <c:pt idx="318">
                  <c:v>8734</c:v>
                </c:pt>
                <c:pt idx="319">
                  <c:v>8089</c:v>
                </c:pt>
                <c:pt idx="320">
                  <c:v>9821</c:v>
                </c:pt>
                <c:pt idx="321">
                  <c:v>9735</c:v>
                </c:pt>
                <c:pt idx="322">
                  <c:v>38151</c:v>
                </c:pt>
                <c:pt idx="323">
                  <c:v>39057</c:v>
                </c:pt>
                <c:pt idx="324">
                  <c:v>40266</c:v>
                </c:pt>
                <c:pt idx="325">
                  <c:v>39157</c:v>
                </c:pt>
                <c:pt idx="326">
                  <c:v>30782</c:v>
                </c:pt>
                <c:pt idx="327">
                  <c:v>34279</c:v>
                </c:pt>
                <c:pt idx="328">
                  <c:v>34578</c:v>
                </c:pt>
                <c:pt idx="329">
                  <c:v>29228</c:v>
                </c:pt>
                <c:pt idx="330">
                  <c:v>26621</c:v>
                </c:pt>
                <c:pt idx="331">
                  <c:v>27866</c:v>
                </c:pt>
                <c:pt idx="332">
                  <c:v>31097</c:v>
                </c:pt>
                <c:pt idx="333">
                  <c:v>30267</c:v>
                </c:pt>
                <c:pt idx="334">
                  <c:v>22642</c:v>
                </c:pt>
                <c:pt idx="335">
                  <c:v>20518</c:v>
                </c:pt>
                <c:pt idx="336">
                  <c:v>18874</c:v>
                </c:pt>
                <c:pt idx="337">
                  <c:v>19172</c:v>
                </c:pt>
                <c:pt idx="338">
                  <c:v>17331</c:v>
                </c:pt>
                <c:pt idx="339">
                  <c:v>19314</c:v>
                </c:pt>
                <c:pt idx="340">
                  <c:v>22209</c:v>
                </c:pt>
                <c:pt idx="341">
                  <c:v>23827</c:v>
                </c:pt>
                <c:pt idx="342">
                  <c:v>24077</c:v>
                </c:pt>
                <c:pt idx="343">
                  <c:v>21988</c:v>
                </c:pt>
                <c:pt idx="344">
                  <c:v>27640</c:v>
                </c:pt>
                <c:pt idx="345">
                  <c:v>25289</c:v>
                </c:pt>
                <c:pt idx="346">
                  <c:v>22074</c:v>
                </c:pt>
                <c:pt idx="347">
                  <c:v>32796</c:v>
                </c:pt>
                <c:pt idx="348">
                  <c:v>27586</c:v>
                </c:pt>
                <c:pt idx="349">
                  <c:v>22398</c:v>
                </c:pt>
                <c:pt idx="350">
                  <c:v>18609</c:v>
                </c:pt>
                <c:pt idx="351">
                  <c:v>20549</c:v>
                </c:pt>
                <c:pt idx="352">
                  <c:v>17316</c:v>
                </c:pt>
                <c:pt idx="353">
                  <c:v>20597</c:v>
                </c:pt>
                <c:pt idx="354">
                  <c:v>21613</c:v>
                </c:pt>
                <c:pt idx="355">
                  <c:v>20366</c:v>
                </c:pt>
                <c:pt idx="356">
                  <c:v>20620</c:v>
                </c:pt>
                <c:pt idx="357">
                  <c:v>18368</c:v>
                </c:pt>
                <c:pt idx="358">
                  <c:v>16427</c:v>
                </c:pt>
                <c:pt idx="359">
                  <c:v>17188</c:v>
                </c:pt>
                <c:pt idx="360">
                  <c:v>20616</c:v>
                </c:pt>
                <c:pt idx="361">
                  <c:v>18785</c:v>
                </c:pt>
                <c:pt idx="362">
                  <c:v>20162</c:v>
                </c:pt>
                <c:pt idx="363">
                  <c:v>24754</c:v>
                </c:pt>
                <c:pt idx="364">
                  <c:v>17630</c:v>
                </c:pt>
                <c:pt idx="365">
                  <c:v>21488</c:v>
                </c:pt>
                <c:pt idx="366">
                  <c:v>23349</c:v>
                </c:pt>
                <c:pt idx="367">
                  <c:v>21858</c:v>
                </c:pt>
                <c:pt idx="368">
                  <c:v>26585</c:v>
                </c:pt>
                <c:pt idx="369">
                  <c:v>27101</c:v>
                </c:pt>
                <c:pt idx="370">
                  <c:v>31558</c:v>
                </c:pt>
                <c:pt idx="371">
                  <c:v>24507</c:v>
                </c:pt>
                <c:pt idx="372">
                  <c:v>27395</c:v>
                </c:pt>
                <c:pt idx="373">
                  <c:v>24587</c:v>
                </c:pt>
                <c:pt idx="374">
                  <c:v>25456</c:v>
                </c:pt>
                <c:pt idx="375">
                  <c:v>30789</c:v>
                </c:pt>
                <c:pt idx="376">
                  <c:v>27823</c:v>
                </c:pt>
                <c:pt idx="377">
                  <c:v>32053</c:v>
                </c:pt>
                <c:pt idx="378">
                  <c:v>26038</c:v>
                </c:pt>
                <c:pt idx="379">
                  <c:v>26550</c:v>
                </c:pt>
                <c:pt idx="380">
                  <c:v>27224</c:v>
                </c:pt>
                <c:pt idx="381">
                  <c:v>23533</c:v>
                </c:pt>
                <c:pt idx="382">
                  <c:v>23244</c:v>
                </c:pt>
                <c:pt idx="383">
                  <c:v>24705</c:v>
                </c:pt>
                <c:pt idx="384">
                  <c:v>22693</c:v>
                </c:pt>
                <c:pt idx="385">
                  <c:v>24431</c:v>
                </c:pt>
                <c:pt idx="386">
                  <c:v>23227</c:v>
                </c:pt>
                <c:pt idx="387">
                  <c:v>21107</c:v>
                </c:pt>
                <c:pt idx="388">
                  <c:v>24142</c:v>
                </c:pt>
                <c:pt idx="389">
                  <c:v>23620</c:v>
                </c:pt>
                <c:pt idx="390">
                  <c:v>25304</c:v>
                </c:pt>
                <c:pt idx="391">
                  <c:v>24944</c:v>
                </c:pt>
                <c:pt idx="392">
                  <c:v>19309</c:v>
                </c:pt>
                <c:pt idx="393">
                  <c:v>19585</c:v>
                </c:pt>
                <c:pt idx="394">
                  <c:v>18153</c:v>
                </c:pt>
                <c:pt idx="395">
                  <c:v>19765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B0-416F-9B4A-08841B9FF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227816"/>
        <c:axId val="345232408"/>
      </c:lineChart>
      <c:catAx>
        <c:axId val="34522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32408"/>
        <c:crosses val="autoZero"/>
        <c:auto val="1"/>
        <c:lblAlgn val="ctr"/>
        <c:lblOffset val="100"/>
        <c:noMultiLvlLbl val="0"/>
      </c:catAx>
      <c:valAx>
        <c:axId val="34523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2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6450</c:v>
                </c:pt>
                <c:pt idx="1">
                  <c:v>8892</c:v>
                </c:pt>
                <c:pt idx="2">
                  <c:v>7797</c:v>
                </c:pt>
                <c:pt idx="3">
                  <c:v>4141</c:v>
                </c:pt>
                <c:pt idx="4">
                  <c:v>6607</c:v>
                </c:pt>
                <c:pt idx="5">
                  <c:v>3357</c:v>
                </c:pt>
                <c:pt idx="6">
                  <c:v>4430</c:v>
                </c:pt>
                <c:pt idx="7">
                  <c:v>5308</c:v>
                </c:pt>
                <c:pt idx="8">
                  <c:v>17739</c:v>
                </c:pt>
                <c:pt idx="9">
                  <c:v>12002</c:v>
                </c:pt>
                <c:pt idx="10">
                  <c:v>7432</c:v>
                </c:pt>
                <c:pt idx="11">
                  <c:v>6240</c:v>
                </c:pt>
                <c:pt idx="12">
                  <c:v>8968</c:v>
                </c:pt>
                <c:pt idx="13">
                  <c:v>7306</c:v>
                </c:pt>
                <c:pt idx="14">
                  <c:v>6688</c:v>
                </c:pt>
                <c:pt idx="15">
                  <c:v>7141</c:v>
                </c:pt>
                <c:pt idx="16">
                  <c:v>9301</c:v>
                </c:pt>
                <c:pt idx="17">
                  <c:v>5416</c:v>
                </c:pt>
                <c:pt idx="18">
                  <c:v>5936</c:v>
                </c:pt>
                <c:pt idx="19">
                  <c:v>4708</c:v>
                </c:pt>
                <c:pt idx="20">
                  <c:v>7091</c:v>
                </c:pt>
                <c:pt idx="21">
                  <c:v>5796</c:v>
                </c:pt>
                <c:pt idx="22">
                  <c:v>5490</c:v>
                </c:pt>
                <c:pt idx="23">
                  <c:v>6017</c:v>
                </c:pt>
                <c:pt idx="24">
                  <c:v>4585</c:v>
                </c:pt>
                <c:pt idx="25">
                  <c:v>8658</c:v>
                </c:pt>
                <c:pt idx="26">
                  <c:v>7361</c:v>
                </c:pt>
                <c:pt idx="27">
                  <c:v>7540</c:v>
                </c:pt>
                <c:pt idx="28">
                  <c:v>5298</c:v>
                </c:pt>
                <c:pt idx="29">
                  <c:v>7335</c:v>
                </c:pt>
                <c:pt idx="30">
                  <c:v>6309</c:v>
                </c:pt>
                <c:pt idx="31">
                  <c:v>10073</c:v>
                </c:pt>
                <c:pt idx="32">
                  <c:v>8158</c:v>
                </c:pt>
                <c:pt idx="33">
                  <c:v>7617</c:v>
                </c:pt>
                <c:pt idx="34">
                  <c:v>4209</c:v>
                </c:pt>
                <c:pt idx="35">
                  <c:v>6831</c:v>
                </c:pt>
                <c:pt idx="36">
                  <c:v>8359</c:v>
                </c:pt>
                <c:pt idx="37">
                  <c:v>13517</c:v>
                </c:pt>
                <c:pt idx="38">
                  <c:v>9243</c:v>
                </c:pt>
                <c:pt idx="39">
                  <c:v>7477</c:v>
                </c:pt>
                <c:pt idx="40">
                  <c:v>8654</c:v>
                </c:pt>
                <c:pt idx="41">
                  <c:v>6555</c:v>
                </c:pt>
                <c:pt idx="42">
                  <c:v>6038</c:v>
                </c:pt>
                <c:pt idx="43">
                  <c:v>6566</c:v>
                </c:pt>
                <c:pt idx="44">
                  <c:v>8777</c:v>
                </c:pt>
                <c:pt idx="45">
                  <c:v>6047</c:v>
                </c:pt>
                <c:pt idx="46">
                  <c:v>7142</c:v>
                </c:pt>
                <c:pt idx="47">
                  <c:v>6580</c:v>
                </c:pt>
                <c:pt idx="48">
                  <c:v>7026</c:v>
                </c:pt>
                <c:pt idx="49">
                  <c:v>6358</c:v>
                </c:pt>
                <c:pt idx="50">
                  <c:v>7954</c:v>
                </c:pt>
                <c:pt idx="51">
                  <c:v>8526</c:v>
                </c:pt>
                <c:pt idx="52">
                  <c:v>6432</c:v>
                </c:pt>
                <c:pt idx="53">
                  <c:v>8340</c:v>
                </c:pt>
                <c:pt idx="54">
                  <c:v>6882</c:v>
                </c:pt>
                <c:pt idx="55">
                  <c:v>9721</c:v>
                </c:pt>
                <c:pt idx="56">
                  <c:v>5367</c:v>
                </c:pt>
                <c:pt idx="57">
                  <c:v>6133</c:v>
                </c:pt>
                <c:pt idx="58">
                  <c:v>7737</c:v>
                </c:pt>
                <c:pt idx="59">
                  <c:v>6887</c:v>
                </c:pt>
                <c:pt idx="60">
                  <c:v>6294</c:v>
                </c:pt>
                <c:pt idx="61">
                  <c:v>1812</c:v>
                </c:pt>
                <c:pt idx="62">
                  <c:v>4815</c:v>
                </c:pt>
                <c:pt idx="63">
                  <c:v>5342</c:v>
                </c:pt>
                <c:pt idx="64">
                  <c:v>7653</c:v>
                </c:pt>
                <c:pt idx="65">
                  <c:v>5899</c:v>
                </c:pt>
                <c:pt idx="66">
                  <c:v>9072</c:v>
                </c:pt>
                <c:pt idx="67">
                  <c:v>6957</c:v>
                </c:pt>
                <c:pt idx="68">
                  <c:v>9637</c:v>
                </c:pt>
                <c:pt idx="69">
                  <c:v>5159</c:v>
                </c:pt>
                <c:pt idx="70">
                  <c:v>5681</c:v>
                </c:pt>
                <c:pt idx="71">
                  <c:v>9711</c:v>
                </c:pt>
                <c:pt idx="72">
                  <c:v>7458</c:v>
                </c:pt>
                <c:pt idx="73">
                  <c:v>6455</c:v>
                </c:pt>
                <c:pt idx="74">
                  <c:v>6505</c:v>
                </c:pt>
                <c:pt idx="75">
                  <c:v>3701</c:v>
                </c:pt>
                <c:pt idx="76">
                  <c:v>6978</c:v>
                </c:pt>
                <c:pt idx="77">
                  <c:v>5983</c:v>
                </c:pt>
                <c:pt idx="78">
                  <c:v>5975</c:v>
                </c:pt>
                <c:pt idx="79">
                  <c:v>6552</c:v>
                </c:pt>
                <c:pt idx="80">
                  <c:v>5552</c:v>
                </c:pt>
                <c:pt idx="81">
                  <c:v>5665</c:v>
                </c:pt>
                <c:pt idx="82">
                  <c:v>4792</c:v>
                </c:pt>
                <c:pt idx="83">
                  <c:v>6945</c:v>
                </c:pt>
                <c:pt idx="84">
                  <c:v>6641</c:v>
                </c:pt>
                <c:pt idx="85">
                  <c:v>11947</c:v>
                </c:pt>
                <c:pt idx="86">
                  <c:v>9572</c:v>
                </c:pt>
                <c:pt idx="87">
                  <c:v>9139</c:v>
                </c:pt>
                <c:pt idx="88">
                  <c:v>10503</c:v>
                </c:pt>
                <c:pt idx="89">
                  <c:v>9745</c:v>
                </c:pt>
                <c:pt idx="90">
                  <c:v>12464</c:v>
                </c:pt>
                <c:pt idx="91">
                  <c:v>9569</c:v>
                </c:pt>
                <c:pt idx="92">
                  <c:v>7949</c:v>
                </c:pt>
                <c:pt idx="93">
                  <c:v>6620</c:v>
                </c:pt>
                <c:pt idx="94">
                  <c:v>11306</c:v>
                </c:pt>
                <c:pt idx="95">
                  <c:v>7697</c:v>
                </c:pt>
                <c:pt idx="96">
                  <c:v>7671</c:v>
                </c:pt>
                <c:pt idx="97">
                  <c:v>7786</c:v>
                </c:pt>
                <c:pt idx="98">
                  <c:v>12629</c:v>
                </c:pt>
                <c:pt idx="99">
                  <c:v>6792</c:v>
                </c:pt>
                <c:pt idx="100">
                  <c:v>11816</c:v>
                </c:pt>
                <c:pt idx="101">
                  <c:v>10445</c:v>
                </c:pt>
                <c:pt idx="102">
                  <c:v>12595</c:v>
                </c:pt>
                <c:pt idx="103">
                  <c:v>4105</c:v>
                </c:pt>
                <c:pt idx="104">
                  <c:v>10472</c:v>
                </c:pt>
                <c:pt idx="105">
                  <c:v>9092</c:v>
                </c:pt>
                <c:pt idx="106">
                  <c:v>7542</c:v>
                </c:pt>
                <c:pt idx="107">
                  <c:v>9844</c:v>
                </c:pt>
                <c:pt idx="108">
                  <c:v>7955</c:v>
                </c:pt>
                <c:pt idx="109">
                  <c:v>7796</c:v>
                </c:pt>
                <c:pt idx="110">
                  <c:v>7825</c:v>
                </c:pt>
                <c:pt idx="111">
                  <c:v>9666</c:v>
                </c:pt>
                <c:pt idx="112">
                  <c:v>14492</c:v>
                </c:pt>
                <c:pt idx="113">
                  <c:v>13424</c:v>
                </c:pt>
                <c:pt idx="114">
                  <c:v>10765</c:v>
                </c:pt>
                <c:pt idx="115">
                  <c:v>14251</c:v>
                </c:pt>
                <c:pt idx="116">
                  <c:v>10826</c:v>
                </c:pt>
                <c:pt idx="117">
                  <c:v>10876</c:v>
                </c:pt>
                <c:pt idx="118">
                  <c:v>15050</c:v>
                </c:pt>
                <c:pt idx="119">
                  <c:v>9583</c:v>
                </c:pt>
                <c:pt idx="120">
                  <c:v>9142</c:v>
                </c:pt>
                <c:pt idx="121">
                  <c:v>9395</c:v>
                </c:pt>
                <c:pt idx="122">
                  <c:v>10921</c:v>
                </c:pt>
                <c:pt idx="123">
                  <c:v>7398</c:v>
                </c:pt>
                <c:pt idx="124">
                  <c:v>12226</c:v>
                </c:pt>
                <c:pt idx="125">
                  <c:v>14485</c:v>
                </c:pt>
                <c:pt idx="126">
                  <c:v>10424</c:v>
                </c:pt>
                <c:pt idx="127">
                  <c:v>12997</c:v>
                </c:pt>
                <c:pt idx="128">
                  <c:v>12834</c:v>
                </c:pt>
                <c:pt idx="129">
                  <c:v>15872</c:v>
                </c:pt>
                <c:pt idx="130">
                  <c:v>14508</c:v>
                </c:pt>
                <c:pt idx="131">
                  <c:v>10321</c:v>
                </c:pt>
                <c:pt idx="132">
                  <c:v>13119</c:v>
                </c:pt>
                <c:pt idx="133">
                  <c:v>7809</c:v>
                </c:pt>
                <c:pt idx="134">
                  <c:v>9631</c:v>
                </c:pt>
                <c:pt idx="135">
                  <c:v>9694</c:v>
                </c:pt>
                <c:pt idx="136">
                  <c:v>8108</c:v>
                </c:pt>
                <c:pt idx="137">
                  <c:v>7097</c:v>
                </c:pt>
                <c:pt idx="138">
                  <c:v>7217</c:v>
                </c:pt>
                <c:pt idx="139">
                  <c:v>11373</c:v>
                </c:pt>
                <c:pt idx="140">
                  <c:v>12557</c:v>
                </c:pt>
                <c:pt idx="141">
                  <c:v>10488</c:v>
                </c:pt>
                <c:pt idx="142">
                  <c:v>12009</c:v>
                </c:pt>
                <c:pt idx="143">
                  <c:v>11265</c:v>
                </c:pt>
                <c:pt idx="144">
                  <c:v>12291</c:v>
                </c:pt>
                <c:pt idx="145">
                  <c:v>20518</c:v>
                </c:pt>
                <c:pt idx="146">
                  <c:v>15371</c:v>
                </c:pt>
                <c:pt idx="147">
                  <c:v>18357</c:v>
                </c:pt>
                <c:pt idx="148">
                  <c:v>21011</c:v>
                </c:pt>
                <c:pt idx="149">
                  <c:v>12767</c:v>
                </c:pt>
                <c:pt idx="150">
                  <c:v>13278</c:v>
                </c:pt>
                <c:pt idx="151">
                  <c:v>13243</c:v>
                </c:pt>
                <c:pt idx="152">
                  <c:v>11742</c:v>
                </c:pt>
                <c:pt idx="153">
                  <c:v>12272</c:v>
                </c:pt>
                <c:pt idx="154">
                  <c:v>3029</c:v>
                </c:pt>
                <c:pt idx="155">
                  <c:v>1779</c:v>
                </c:pt>
                <c:pt idx="156">
                  <c:v>2712</c:v>
                </c:pt>
                <c:pt idx="157">
                  <c:v>2403</c:v>
                </c:pt>
                <c:pt idx="158">
                  <c:v>1418</c:v>
                </c:pt>
                <c:pt idx="159">
                  <c:v>1458</c:v>
                </c:pt>
                <c:pt idx="160">
                  <c:v>1596</c:v>
                </c:pt>
                <c:pt idx="161">
                  <c:v>1353</c:v>
                </c:pt>
                <c:pt idx="162">
                  <c:v>961</c:v>
                </c:pt>
                <c:pt idx="163">
                  <c:v>659</c:v>
                </c:pt>
                <c:pt idx="164">
                  <c:v>325</c:v>
                </c:pt>
                <c:pt idx="165">
                  <c:v>173</c:v>
                </c:pt>
                <c:pt idx="166">
                  <c:v>161</c:v>
                </c:pt>
                <c:pt idx="167">
                  <c:v>148</c:v>
                </c:pt>
                <c:pt idx="168">
                  <c:v>4283</c:v>
                </c:pt>
                <c:pt idx="169">
                  <c:v>6711</c:v>
                </c:pt>
                <c:pt idx="170">
                  <c:v>7554</c:v>
                </c:pt>
                <c:pt idx="171">
                  <c:v>7196</c:v>
                </c:pt>
                <c:pt idx="172">
                  <c:v>6171</c:v>
                </c:pt>
                <c:pt idx="173">
                  <c:v>7654</c:v>
                </c:pt>
                <c:pt idx="174">
                  <c:v>7211</c:v>
                </c:pt>
                <c:pt idx="175">
                  <c:v>11443</c:v>
                </c:pt>
                <c:pt idx="176">
                  <c:v>6107</c:v>
                </c:pt>
                <c:pt idx="177">
                  <c:v>7484</c:v>
                </c:pt>
                <c:pt idx="178">
                  <c:v>6047</c:v>
                </c:pt>
                <c:pt idx="179">
                  <c:v>7855</c:v>
                </c:pt>
                <c:pt idx="180">
                  <c:v>7726</c:v>
                </c:pt>
                <c:pt idx="181">
                  <c:v>5064</c:v>
                </c:pt>
                <c:pt idx="182">
                  <c:v>9433</c:v>
                </c:pt>
                <c:pt idx="183">
                  <c:v>24929</c:v>
                </c:pt>
                <c:pt idx="184">
                  <c:v>11800</c:v>
                </c:pt>
                <c:pt idx="185">
                  <c:v>8945</c:v>
                </c:pt>
                <c:pt idx="186">
                  <c:v>9397</c:v>
                </c:pt>
                <c:pt idx="187">
                  <c:v>16837</c:v>
                </c:pt>
                <c:pt idx="188">
                  <c:v>18165</c:v>
                </c:pt>
                <c:pt idx="189">
                  <c:v>10132</c:v>
                </c:pt>
                <c:pt idx="190">
                  <c:v>6773</c:v>
                </c:pt>
                <c:pt idx="191">
                  <c:v>6444</c:v>
                </c:pt>
                <c:pt idx="192">
                  <c:v>7465</c:v>
                </c:pt>
                <c:pt idx="193">
                  <c:v>6076</c:v>
                </c:pt>
                <c:pt idx="194">
                  <c:v>8839</c:v>
                </c:pt>
                <c:pt idx="195">
                  <c:v>9829</c:v>
                </c:pt>
                <c:pt idx="196">
                  <c:v>6222</c:v>
                </c:pt>
                <c:pt idx="197">
                  <c:v>13177</c:v>
                </c:pt>
                <c:pt idx="198">
                  <c:v>9023</c:v>
                </c:pt>
                <c:pt idx="199">
                  <c:v>7921</c:v>
                </c:pt>
                <c:pt idx="200">
                  <c:v>20147</c:v>
                </c:pt>
                <c:pt idx="201">
                  <c:v>12736</c:v>
                </c:pt>
                <c:pt idx="202">
                  <c:v>12320</c:v>
                </c:pt>
                <c:pt idx="203">
                  <c:v>19206</c:v>
                </c:pt>
                <c:pt idx="204">
                  <c:v>11203</c:v>
                </c:pt>
                <c:pt idx="205">
                  <c:v>9161</c:v>
                </c:pt>
                <c:pt idx="206">
                  <c:v>13447</c:v>
                </c:pt>
                <c:pt idx="207">
                  <c:v>24025</c:v>
                </c:pt>
                <c:pt idx="208">
                  <c:v>28332</c:v>
                </c:pt>
                <c:pt idx="209">
                  <c:v>22380</c:v>
                </c:pt>
                <c:pt idx="210">
                  <c:v>22800</c:v>
                </c:pt>
                <c:pt idx="211">
                  <c:v>26248</c:v>
                </c:pt>
                <c:pt idx="212">
                  <c:v>16852</c:v>
                </c:pt>
                <c:pt idx="213">
                  <c:v>19525</c:v>
                </c:pt>
                <c:pt idx="214">
                  <c:v>31677</c:v>
                </c:pt>
                <c:pt idx="215">
                  <c:v>30094</c:v>
                </c:pt>
                <c:pt idx="216">
                  <c:v>26842</c:v>
                </c:pt>
                <c:pt idx="217">
                  <c:v>21954</c:v>
                </c:pt>
                <c:pt idx="218">
                  <c:v>21637</c:v>
                </c:pt>
                <c:pt idx="219">
                  <c:v>22468</c:v>
                </c:pt>
                <c:pt idx="220">
                  <c:v>16552</c:v>
                </c:pt>
                <c:pt idx="221">
                  <c:v>13444</c:v>
                </c:pt>
                <c:pt idx="222">
                  <c:v>15813</c:v>
                </c:pt>
                <c:pt idx="223">
                  <c:v>26560</c:v>
                </c:pt>
                <c:pt idx="224">
                  <c:v>16653</c:v>
                </c:pt>
                <c:pt idx="225">
                  <c:v>21538</c:v>
                </c:pt>
                <c:pt idx="226">
                  <c:v>14128</c:v>
                </c:pt>
                <c:pt idx="227">
                  <c:v>11805</c:v>
                </c:pt>
                <c:pt idx="228">
                  <c:v>4039</c:v>
                </c:pt>
                <c:pt idx="229">
                  <c:v>3568</c:v>
                </c:pt>
                <c:pt idx="230">
                  <c:v>17943</c:v>
                </c:pt>
                <c:pt idx="231">
                  <c:v>39901</c:v>
                </c:pt>
                <c:pt idx="232">
                  <c:v>18865</c:v>
                </c:pt>
                <c:pt idx="233">
                  <c:v>12800</c:v>
                </c:pt>
                <c:pt idx="234">
                  <c:v>13550</c:v>
                </c:pt>
                <c:pt idx="235">
                  <c:v>26195</c:v>
                </c:pt>
                <c:pt idx="236">
                  <c:v>28012</c:v>
                </c:pt>
                <c:pt idx="237">
                  <c:v>44262</c:v>
                </c:pt>
                <c:pt idx="238">
                  <c:v>33597</c:v>
                </c:pt>
                <c:pt idx="239">
                  <c:v>35959</c:v>
                </c:pt>
                <c:pt idx="240">
                  <c:v>45897</c:v>
                </c:pt>
                <c:pt idx="241">
                  <c:v>65950</c:v>
                </c:pt>
                <c:pt idx="242">
                  <c:v>72910</c:v>
                </c:pt>
                <c:pt idx="243">
                  <c:v>48356</c:v>
                </c:pt>
                <c:pt idx="244">
                  <c:v>42871</c:v>
                </c:pt>
                <c:pt idx="245">
                  <c:v>44536</c:v>
                </c:pt>
                <c:pt idx="246">
                  <c:v>35170</c:v>
                </c:pt>
                <c:pt idx="247">
                  <c:v>43054</c:v>
                </c:pt>
                <c:pt idx="248">
                  <c:v>57835</c:v>
                </c:pt>
                <c:pt idx="249">
                  <c:v>51520</c:v>
                </c:pt>
                <c:pt idx="250">
                  <c:v>74536</c:v>
                </c:pt>
                <c:pt idx="251">
                  <c:v>82195</c:v>
                </c:pt>
                <c:pt idx="252">
                  <c:v>47734</c:v>
                </c:pt>
                <c:pt idx="253">
                  <c:v>38969</c:v>
                </c:pt>
                <c:pt idx="254">
                  <c:v>54255</c:v>
                </c:pt>
                <c:pt idx="255">
                  <c:v>33837</c:v>
                </c:pt>
                <c:pt idx="256">
                  <c:v>39423</c:v>
                </c:pt>
                <c:pt idx="257">
                  <c:v>38458</c:v>
                </c:pt>
                <c:pt idx="258">
                  <c:v>88155</c:v>
                </c:pt>
                <c:pt idx="259">
                  <c:v>46704</c:v>
                </c:pt>
                <c:pt idx="260">
                  <c:v>41173</c:v>
                </c:pt>
                <c:pt idx="261">
                  <c:v>52551</c:v>
                </c:pt>
                <c:pt idx="262">
                  <c:v>56292</c:v>
                </c:pt>
                <c:pt idx="263">
                  <c:v>64846</c:v>
                </c:pt>
                <c:pt idx="264">
                  <c:v>54583</c:v>
                </c:pt>
                <c:pt idx="265">
                  <c:v>72494</c:v>
                </c:pt>
                <c:pt idx="266">
                  <c:v>54457</c:v>
                </c:pt>
                <c:pt idx="267">
                  <c:v>59154</c:v>
                </c:pt>
                <c:pt idx="268">
                  <c:v>46334</c:v>
                </c:pt>
                <c:pt idx="269">
                  <c:v>40244</c:v>
                </c:pt>
                <c:pt idx="270">
                  <c:v>33396</c:v>
                </c:pt>
                <c:pt idx="271">
                  <c:v>61081</c:v>
                </c:pt>
                <c:pt idx="272">
                  <c:v>60009</c:v>
                </c:pt>
                <c:pt idx="273">
                  <c:v>56229</c:v>
                </c:pt>
                <c:pt idx="274">
                  <c:v>37796</c:v>
                </c:pt>
                <c:pt idx="275">
                  <c:v>53227</c:v>
                </c:pt>
                <c:pt idx="276">
                  <c:v>53950</c:v>
                </c:pt>
                <c:pt idx="277">
                  <c:v>52395</c:v>
                </c:pt>
                <c:pt idx="278">
                  <c:v>52457</c:v>
                </c:pt>
                <c:pt idx="279">
                  <c:v>61755</c:v>
                </c:pt>
                <c:pt idx="280">
                  <c:v>61453</c:v>
                </c:pt>
                <c:pt idx="281">
                  <c:v>60693</c:v>
                </c:pt>
                <c:pt idx="282">
                  <c:v>55840</c:v>
                </c:pt>
                <c:pt idx="283">
                  <c:v>48893</c:v>
                </c:pt>
                <c:pt idx="284">
                  <c:v>53538</c:v>
                </c:pt>
                <c:pt idx="285">
                  <c:v>46759</c:v>
                </c:pt>
                <c:pt idx="286">
                  <c:v>65181</c:v>
                </c:pt>
                <c:pt idx="287">
                  <c:v>46614</c:v>
                </c:pt>
                <c:pt idx="288">
                  <c:v>72191</c:v>
                </c:pt>
                <c:pt idx="289">
                  <c:v>73972</c:v>
                </c:pt>
                <c:pt idx="290">
                  <c:v>62727</c:v>
                </c:pt>
                <c:pt idx="291">
                  <c:v>67650</c:v>
                </c:pt>
                <c:pt idx="292">
                  <c:v>57499</c:v>
                </c:pt>
                <c:pt idx="293">
                  <c:v>63547</c:v>
                </c:pt>
                <c:pt idx="294">
                  <c:v>52951</c:v>
                </c:pt>
                <c:pt idx="295">
                  <c:v>54277</c:v>
                </c:pt>
                <c:pt idx="296">
                  <c:v>60643</c:v>
                </c:pt>
                <c:pt idx="297">
                  <c:v>50903</c:v>
                </c:pt>
                <c:pt idx="298">
                  <c:v>64013</c:v>
                </c:pt>
                <c:pt idx="299">
                  <c:v>66875</c:v>
                </c:pt>
                <c:pt idx="300">
                  <c:v>75672</c:v>
                </c:pt>
                <c:pt idx="301">
                  <c:v>52666</c:v>
                </c:pt>
                <c:pt idx="302">
                  <c:v>52668</c:v>
                </c:pt>
                <c:pt idx="303">
                  <c:v>52182</c:v>
                </c:pt>
                <c:pt idx="304">
                  <c:v>65545</c:v>
                </c:pt>
                <c:pt idx="305">
                  <c:v>58994</c:v>
                </c:pt>
                <c:pt idx="306">
                  <c:v>69729</c:v>
                </c:pt>
                <c:pt idx="307">
                  <c:v>77075</c:v>
                </c:pt>
                <c:pt idx="308">
                  <c:v>64340</c:v>
                </c:pt>
                <c:pt idx="309">
                  <c:v>79044</c:v>
                </c:pt>
                <c:pt idx="310">
                  <c:v>60247</c:v>
                </c:pt>
                <c:pt idx="311">
                  <c:v>73073</c:v>
                </c:pt>
                <c:pt idx="312">
                  <c:v>71132</c:v>
                </c:pt>
                <c:pt idx="313">
                  <c:v>70763</c:v>
                </c:pt>
                <c:pt idx="314">
                  <c:v>82122</c:v>
                </c:pt>
                <c:pt idx="315">
                  <c:v>48701</c:v>
                </c:pt>
                <c:pt idx="316">
                  <c:v>22718</c:v>
                </c:pt>
                <c:pt idx="317">
                  <c:v>18228</c:v>
                </c:pt>
                <c:pt idx="318">
                  <c:v>16694</c:v>
                </c:pt>
                <c:pt idx="319">
                  <c:v>13647</c:v>
                </c:pt>
                <c:pt idx="320">
                  <c:v>25776</c:v>
                </c:pt>
                <c:pt idx="321">
                  <c:v>27181</c:v>
                </c:pt>
                <c:pt idx="322">
                  <c:v>63518</c:v>
                </c:pt>
                <c:pt idx="323">
                  <c:v>60031</c:v>
                </c:pt>
                <c:pt idx="324">
                  <c:v>84501</c:v>
                </c:pt>
                <c:pt idx="325">
                  <c:v>82077</c:v>
                </c:pt>
                <c:pt idx="326">
                  <c:v>81802</c:v>
                </c:pt>
                <c:pt idx="327">
                  <c:v>81816</c:v>
                </c:pt>
                <c:pt idx="328">
                  <c:v>92534</c:v>
                </c:pt>
                <c:pt idx="329">
                  <c:v>76341</c:v>
                </c:pt>
                <c:pt idx="330">
                  <c:v>66738</c:v>
                </c:pt>
                <c:pt idx="331">
                  <c:v>72331</c:v>
                </c:pt>
                <c:pt idx="332">
                  <c:v>72281</c:v>
                </c:pt>
                <c:pt idx="333">
                  <c:v>72021</c:v>
                </c:pt>
                <c:pt idx="334">
                  <c:v>63021</c:v>
                </c:pt>
                <c:pt idx="335">
                  <c:v>64908</c:v>
                </c:pt>
                <c:pt idx="336">
                  <c:v>57032</c:v>
                </c:pt>
                <c:pt idx="337">
                  <c:v>54230</c:v>
                </c:pt>
                <c:pt idx="338">
                  <c:v>52814</c:v>
                </c:pt>
                <c:pt idx="339">
                  <c:v>54349</c:v>
                </c:pt>
                <c:pt idx="340">
                  <c:v>60379</c:v>
                </c:pt>
                <c:pt idx="341">
                  <c:v>67051</c:v>
                </c:pt>
                <c:pt idx="342">
                  <c:v>68309</c:v>
                </c:pt>
                <c:pt idx="343">
                  <c:v>62957</c:v>
                </c:pt>
                <c:pt idx="344">
                  <c:v>77470</c:v>
                </c:pt>
                <c:pt idx="345">
                  <c:v>64015</c:v>
                </c:pt>
                <c:pt idx="346">
                  <c:v>68093</c:v>
                </c:pt>
                <c:pt idx="347">
                  <c:v>75195</c:v>
                </c:pt>
                <c:pt idx="348">
                  <c:v>72860</c:v>
                </c:pt>
                <c:pt idx="349">
                  <c:v>63700</c:v>
                </c:pt>
                <c:pt idx="350">
                  <c:v>60998</c:v>
                </c:pt>
                <c:pt idx="351">
                  <c:v>69569</c:v>
                </c:pt>
                <c:pt idx="352">
                  <c:v>51878</c:v>
                </c:pt>
                <c:pt idx="353">
                  <c:v>62375</c:v>
                </c:pt>
                <c:pt idx="354">
                  <c:v>64660</c:v>
                </c:pt>
                <c:pt idx="355">
                  <c:v>67485</c:v>
                </c:pt>
                <c:pt idx="356">
                  <c:v>62957</c:v>
                </c:pt>
                <c:pt idx="357">
                  <c:v>59914</c:v>
                </c:pt>
                <c:pt idx="358">
                  <c:v>42947</c:v>
                </c:pt>
                <c:pt idx="359">
                  <c:v>41115</c:v>
                </c:pt>
                <c:pt idx="360">
                  <c:v>42289</c:v>
                </c:pt>
                <c:pt idx="361">
                  <c:v>39133</c:v>
                </c:pt>
                <c:pt idx="362">
                  <c:v>43564</c:v>
                </c:pt>
                <c:pt idx="363">
                  <c:v>67704</c:v>
                </c:pt>
                <c:pt idx="364">
                  <c:v>45240</c:v>
                </c:pt>
                <c:pt idx="365">
                  <c:v>52006</c:v>
                </c:pt>
                <c:pt idx="366">
                  <c:v>72221</c:v>
                </c:pt>
                <c:pt idx="367">
                  <c:v>70114</c:v>
                </c:pt>
                <c:pt idx="368">
                  <c:v>79888</c:v>
                </c:pt>
                <c:pt idx="369">
                  <c:v>83199</c:v>
                </c:pt>
                <c:pt idx="370">
                  <c:v>96820</c:v>
                </c:pt>
                <c:pt idx="371">
                  <c:v>68388</c:v>
                </c:pt>
                <c:pt idx="372">
                  <c:v>74349</c:v>
                </c:pt>
                <c:pt idx="373">
                  <c:v>78913</c:v>
                </c:pt>
                <c:pt idx="374">
                  <c:v>79690</c:v>
                </c:pt>
                <c:pt idx="375">
                  <c:v>85313</c:v>
                </c:pt>
                <c:pt idx="376">
                  <c:v>63635</c:v>
                </c:pt>
                <c:pt idx="377">
                  <c:v>86867</c:v>
                </c:pt>
                <c:pt idx="378">
                  <c:v>74184</c:v>
                </c:pt>
                <c:pt idx="379">
                  <c:v>73022</c:v>
                </c:pt>
                <c:pt idx="380">
                  <c:v>70606</c:v>
                </c:pt>
                <c:pt idx="381">
                  <c:v>69511</c:v>
                </c:pt>
                <c:pt idx="382">
                  <c:v>66076</c:v>
                </c:pt>
                <c:pt idx="383">
                  <c:v>70942</c:v>
                </c:pt>
                <c:pt idx="384">
                  <c:v>52843</c:v>
                </c:pt>
                <c:pt idx="385">
                  <c:v>78343</c:v>
                </c:pt>
                <c:pt idx="386">
                  <c:v>71951</c:v>
                </c:pt>
                <c:pt idx="387">
                  <c:v>69207</c:v>
                </c:pt>
                <c:pt idx="388">
                  <c:v>77447</c:v>
                </c:pt>
                <c:pt idx="389">
                  <c:v>66859</c:v>
                </c:pt>
                <c:pt idx="390">
                  <c:v>77112</c:v>
                </c:pt>
                <c:pt idx="391">
                  <c:v>77504</c:v>
                </c:pt>
                <c:pt idx="392">
                  <c:v>64010</c:v>
                </c:pt>
                <c:pt idx="393">
                  <c:v>60359</c:v>
                </c:pt>
                <c:pt idx="394">
                  <c:v>56093</c:v>
                </c:pt>
                <c:pt idx="395">
                  <c:v>60670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A4-46CE-AC87-4480B8334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237368"/>
        <c:axId val="176231792"/>
      </c:lineChart>
      <c:catAx>
        <c:axId val="17623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31792"/>
        <c:crosses val="autoZero"/>
        <c:auto val="1"/>
        <c:lblAlgn val="ctr"/>
        <c:lblOffset val="100"/>
        <c:noMultiLvlLbl val="0"/>
      </c:catAx>
      <c:valAx>
        <c:axId val="17623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3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14813.1176470588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5-4E05-8073-637DA5EEBB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12707.822222222199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05-4E05-8073-637DA5EEBB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15858.554098360701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05-4E05-8073-637DA5EEB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531744"/>
        <c:axId val="409535680"/>
      </c:barChart>
      <c:catAx>
        <c:axId val="40953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35680"/>
        <c:crosses val="autoZero"/>
        <c:auto val="1"/>
        <c:lblAlgn val="ctr"/>
        <c:lblOffset val="100"/>
        <c:noMultiLvlLbl val="0"/>
      </c:catAx>
      <c:valAx>
        <c:axId val="40953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3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14131.2027027027</c:v>
                </c:pt>
                <c:pt idx="1">
                  <c:v>13216.898734177201</c:v>
                </c:pt>
                <c:pt idx="2">
                  <c:v>14167.3866666667</c:v>
                </c:pt>
                <c:pt idx="3">
                  <c:v>13775.6103896104</c:v>
                </c:pt>
                <c:pt idx="4">
                  <c:v>20263.333333333299</c:v>
                </c:pt>
                <c:pt idx="5">
                  <c:v>14689.8985507246</c:v>
                </c:pt>
                <c:pt idx="6">
                  <c:v>12907.260273972601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93-443B-8BBD-B932FC323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537648"/>
        <c:axId val="409540600"/>
      </c:barChart>
      <c:catAx>
        <c:axId val="40953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40600"/>
        <c:crosses val="autoZero"/>
        <c:auto val="1"/>
        <c:lblAlgn val="ctr"/>
        <c:lblOffset val="100"/>
        <c:noMultiLvlLbl val="0"/>
      </c:catAx>
      <c:valAx>
        <c:axId val="40954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3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2006.0882352941201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25-41AB-ADD7-66E56B3603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1587.43888888889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25-41AB-ADD7-66E56B3603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1545.0754098360701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25-41AB-ADD7-66E56B360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538304"/>
        <c:axId val="409533384"/>
      </c:barChart>
      <c:catAx>
        <c:axId val="40953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33384"/>
        <c:crosses val="autoZero"/>
        <c:auto val="1"/>
        <c:lblAlgn val="ctr"/>
        <c:lblOffset val="100"/>
        <c:noMultiLvlLbl val="0"/>
      </c:catAx>
      <c:valAx>
        <c:axId val="40953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3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5-49B5-BBCC-96B3ABA4DE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5-49B5-BBCC-96B3ABA4D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606072"/>
        <c:axId val="427607712"/>
      </c:barChart>
      <c:catAx>
        <c:axId val="42760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07712"/>
        <c:crosses val="autoZero"/>
        <c:auto val="1"/>
        <c:lblAlgn val="ctr"/>
        <c:lblOffset val="100"/>
        <c:noMultiLvlLbl val="0"/>
      </c:catAx>
      <c:valAx>
        <c:axId val="42760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0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2A91-8F0E-480A-B474-5AE94CAB0C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BA09F1-0EE3-49B6-9DE3-159F661AB0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658328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3E935-412B-4DF0-8878-662AB276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treckerfahrerduerfendas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069EF2-B2EC-4490-B31A-2742219537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3748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890325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80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3660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9967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0189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4227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0184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969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2888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8825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6201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6066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6336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589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22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14697.327552987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413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0A9BD-0D5F-4964-B6A4-5F0C08271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755673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90B89-1C29-4733-B12C-FC903A195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2DD2B4-4BCA-4FCA-B0DE-725278E6E7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4297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90053-E70B-48C9-A867-965CC7599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CC61A-6DF4-47BD-AD85-D2D277E6A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87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BEE96-60DF-40B3-9354-C87060C7A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5CF6F1-3AC6-4553-BE21-510114B217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285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ECB4D-539B-4E02-9744-7EE54E0C3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70E55-5117-4E5A-8349-DAFC67E1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70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72670-30F1-4A44-B427-ED58C849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0DA5F3-33A0-459C-B842-408E511A08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91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01136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651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089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72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370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1894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754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70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339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94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- 2018-11-19 11:29:46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Schelm, wer in dieser Situation Schadenfreude empfindet (bitte unbedingt 🔊 an!!!)... 😇 #gülle #schadenfreude #schadenfroh #landwirtschaft #acker #agrar #güllewagen #schietkram #mist #ungeschick #lachen #humor #landwirtin #landwirt #pannen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29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- 2018-12-11 09:58:08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Und? Alles gut sortiert bei Euch...? 🔧 Habt einen schönen Dienstag! 🚜💨 #werkbank #werkstatt #schraubenschlüssel #flaschenöffner #werkzeug #mechatroniker #mechaniker #trecker #traktor #traktoren #schlepper #oldtimertrecker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22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- 2018-10-19 07:29:35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Mahlzeit! Läuft bei Euch nicht anders, oder...? 🍳 #karikatur #karikaturist #zeichner #zeichnerin #humor #humor😂 #schlepper #trecker #treckerfahren #traktor #traktoren #lustig #witzig #witzigebilder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623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ABC2D-6856-4AE0-A119-340CA7AFE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676676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5EEA9-E4DC-4385-9209-8F7809D2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2D8A1-62BD-49F2-BFD3-AC49C3749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651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38362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021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761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848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771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0798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739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503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378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2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- 2019-01-11 09:00:15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ist die Lage im Süden Deutschlands? Weiße Pracht oder blanker Horror? 🌧 Hier im Norden ist alles grau in grau... 🌫 🚜💨 #marunde #karikatur #karikaturist #karikaturen #zeichner #zeichnerin #zeichnungen #zeichnung #humor #humor😂 #trecker #treckerfahren #treckerfahrerdürfendas #landmaschinen #traktor #traktoren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99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- 2019-01-05 17:25:02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Experten voran: was ist das für‘n schnuckliger „kleiner“ gelber Schlepper...? 🧐🚜💨 #traktor #traktoren #tractor #tractors #schlepper #trecker #treckerfahren #treckerfahrerdürfendas #dieselgate #landmaschinen #kornkammer #landwirtschaft #kolchose #sowchose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932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55FE2-38A9-41FE-B872-3279FCA0C7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50202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B3FFD-3C87-4295-BE04-DC897574E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ADC98C-1623-4EF8-BB21-8643755F0F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429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88349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511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727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11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815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775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168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1592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1920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8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- 2019-01-15 08:37:24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Zack: was fällt Dir spontan zu diesem 📸 ein? Das war letztes Jahr bei den Dreharbeiten, als sich Sven und Brunhilde bei der 🌽-Silage nützlich machten 🚜💨 #mais #maisernte #maisernte2018 #maissilage #brunhilde #porschediesel #porschetractor #trecker #traktor #traktoren #treckerfahrerdürfendas #trecker_pictures #treckerfahren #schlepper #tietzerkommt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28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- 2019-01-04 17:21:56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sprecht kein Deutz? 🙈 Unfassbar... 😇 🚜💨 #deutz #deutzfahr #oldtimertrecker #trecker #treckerfahren #treckerfahrerdürfendas #treckerheld #humor #spass #traktor #traktoren #schlepper #landmaschinen #johndeere #hanomag #lanzbulldog #agrar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412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F5718-4194-47E1-82F9-8182693EB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415156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88CA-74BA-40D6-B6D0-CEE592465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D1CD1C-D233-40D3-8701-E6FFBE4A0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6431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11482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8797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3212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6909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262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020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0280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836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928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5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- 2018-09-07 07:53:11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FREITAG IST MARUNDE-TAG: Augen auf jetzt bei der Maisernte bzw. beim Häckseln 😂🚜💨 #treckerliebe #trecker_pictures #trecker #treckerfahren #traktor #traktoren #schlepper #humor #humor😂 #humorista #karikatur #karikaturist #zeichnen #zeichnungen #zeichner #landwirtschaft #lachen #lachenistgesund #lachenmachtglücklich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37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- 2019-01-24 09:02:51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Schmuckstücke der Woche: welcher ist Euer persönlicher Favorit 🥇? Ganz herzlichen Dank für die vielen Zusendungen!!! 🚜💨 #deutzd25 #deutz #deutzfahr #deutzpower #güldner #güldnertrecker #fahrtrecker #trecker #trecker_pictures #treckerfahrerdürfendas #treckerfahren #treckerfahrer #traktor #traktoren #tractor #tractors #schlepper #oldtimer #oldtimers #oldtimertraktor #oldtimertrecker #youngtimer #youngtimers #landmaschinen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938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795AC-5D81-4ADC-B069-A9FE5B449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44688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D6C6F-B76B-45D7-A4DF-C6C503D0E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143B7-D4A0-4DF9-9A1D-4C02B8349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196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9651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910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985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8891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539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724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056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484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3428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60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- 2018-08-30 07:19:42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Gülle per Mail? Klingt ja nach einer neuen Geschäftsidee, oder? 🤣🤣🤣 #trecker #treckerfahren #trecker_pictures #treckers #treckerfriends #traktor #traktoren #traktorpool #traktors2 #traktorpower #traktøren #schlepper #landmaschinen #landwirtschaft #humor #gülle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181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4F579-6091-4B53-8E54-DE95D00E9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083396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1B758-FF2B-4AF6-9AEA-10F4C694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Organic Reach by Post Type 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8B8B46-AF1D-4A7D-95A5-E2259C05CC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1411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293D7-BF8F-4D3F-A761-105BAB804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A4FE-99D7-41D9-9A73-6292989D2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E01B4-A389-403F-BE87-F8E2A3CC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2D001F-A2FD-4B0F-BA35-05F9FB5B0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2407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42948-CB14-48B4-B888-F447C78B8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723CE-B061-4F50-82ED-B9F406492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789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C9FA0-CC1E-4E38-8E8F-9D9E86C0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379CD7-5E47-4A85-981D-A4F3ADA6C6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02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1E7C2-8212-4AE4-A5BB-7150BDD84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31AF6-8885-457F-AFA0-3890BAAAD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489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64FF1-D324-4133-89A8-76ABE5698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treckerfahrerduerfendas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C0A7C-29F2-4DB4-858C-0FFE17942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052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436636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4918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4612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293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4253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728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567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537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019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11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- 2019-01-21 08:44:56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https://scontent.xx.fbcdn.net/v/t51.12442-15/50628728_455144941686506_4001318862234336999_n.jpg?_nc_cat=107&amp;_nc_ht=scontent.xx&amp;oh=7db786ea38f6f98d85c25e2c39311028&amp;oe=5CB36770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32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https://scontent.xx.fbcdn.net/v/t51.12442-15/43575719_2319495364940597_5450794196507269278_n.jpg?_nc_cat=105&amp;_nc_ht=scontent.xx&amp;oh=9fd9ea5ad83e4afa37f2a0e90416b851&amp;oe=5CADF637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91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Hummel Hummel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https://scontent.xx.fbcdn.net/v/t51.12442-15/43816521_2098583856871279_6768925387462328401_n.jpg?_nc_cat=108&amp;_nc_ht=scontent.xx&amp;oh=1d625e38229194216a571bd53589da88&amp;oe=5C68F6BB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118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88908-A5A5-44BC-B8A3-3F2832058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59080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14043-6F72-44A5-98A3-9FD3D2BF8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treckerfahrerduerfendas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0416C-B0B9-4794-9507-9424CFA42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748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3779870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0516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781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7509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80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37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650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795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548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Jungs sorgen für Nachschub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https://scontent.xx.fbcdn.net/v/t51.12442-15/43167157_1906658349417360_2170114458584293812_n.jpg?_nc_cat=105&amp;_nc_ht=scontent.xx&amp;oh=d7565796be655b9a96dcc27431e3e0de&amp;oe=5C648A0A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51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Rückblick: Strohballen pressen im Supersommer #Treckertreffen Kolkerheide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https://scontent.xx.fbcdn.net/v/t51.12442-15/42861119_305873710027298_3406801116352559443_n.jpg?_nc_cat=103&amp;_nc_ht=scontent.xx&amp;oh=d36524307081eb1ad735d1a52ac58025&amp;oe=5C702D6B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1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D99CD-166C-477C-B593-C695F7167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984951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1DC2-24FF-4E31-8B2F-FEA340DD7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Story Type Distribution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20E4BF-8CEC-4791-9183-3A81B65D03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4055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F9738-4244-496A-A9E4-735B3100D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965E8-DE50-45F9-8EA8-314A659E5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18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B1340-DC20-45F6-AF20-63CF58786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04472-A654-49ED-90A0-BEE3C24E2A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555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78584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385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369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84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3739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591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0667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826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24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19.292682926829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171.63414634146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1839.9268292683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25819.512195122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17203.365853659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1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#fendtfarmer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11558.166666667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4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1520.8192771084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15.833734939759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117.44337349398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1654.0963855422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22977.363855422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15351.14939759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67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17.969696969697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1257.4696969697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15885.878787879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10530.742424242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19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#trecker_pictures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1457.3521126761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15.176056338028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72.37323943662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1544.9014084507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19102.852112676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12252.070422535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82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#treckerfahren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19.345238095238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135.3869047619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1938.7321428571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18120.94047619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50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1565.1724137931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16.591133004926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121.16502463054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1702.9285714286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23977.36453202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16001.004926108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81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1464.3142857143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15.98021978022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110.10989010989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1590.4043956044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21973.556043956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14609.259340659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34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1454.1351351351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26.013513513514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140.54054054054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1620.6891891892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23323.513513514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15670.527027027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284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F3290-A1D7-46AB-B11A-4A9E5D5EA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878591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00B53-1459-4105-BC84-00851C790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A859E-AC1E-4EC5-A850-704E50235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185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29863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573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50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897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17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102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9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172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0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976.42647058824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9.9264705882353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61.779411764706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1048.1323529412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13524.897058824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9281.2941176471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74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63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4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#rollator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3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1622.7115384615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146.98076923077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1791.4615384615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24159.346153846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15863.557692308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92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14447.666666667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4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90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#gehwagen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02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#deltarad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0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#spaziergang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50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F890D-DFFC-4253-A7DC-1C9FF396D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665133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876E6-ACF6-4071-815B-D190AE16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8C9BB-8D43-4C94-AF14-F61731A7F9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6600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13637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560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371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478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33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279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021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754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29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44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6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#begeisterung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01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#fendtdieselross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12705.666666667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6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#treckerliebhaber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5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1274.2167487685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13.472906403941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80.906403940887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1368.5960591133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17595.945812808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11588.103448276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777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0DA00-C127-43E1-A011-3F099ACF1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019639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1035</Words>
  <Application>Microsoft Office PowerPoint</Application>
  <PresentationFormat>On-screen Show (4:3)</PresentationFormat>
  <Paragraphs>492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Instagram</vt:lpstr>
      <vt:lpstr>Instagram Key Metrics Table | treckerfahrerduerfendas</vt:lpstr>
      <vt:lpstr>Instagram Reach | treckerfahrerduerfendas</vt:lpstr>
      <vt:lpstr>Instagram Impressions  | treckerfahrerduerfendas</vt:lpstr>
      <vt:lpstr>Instagram Posts Table | treckerfahrerduerfendas - 1 of 5</vt:lpstr>
      <vt:lpstr>Instagram Posts Table | treckerfahrerduerfendas - 2 of 5</vt:lpstr>
      <vt:lpstr>Instagram Posts Table | treckerfahrerduerfendas - 3 of 5</vt:lpstr>
      <vt:lpstr>Instagram Posts Table | treckerfahrerduerfendas - 4 of 5</vt:lpstr>
      <vt:lpstr>Instagram Posts Table | treckerfahrerduerfendas - 5 of 5</vt:lpstr>
      <vt:lpstr>Instagram Organic Reach by Post Type  | treckerfahrerduerfendas</vt:lpstr>
      <vt:lpstr>Instagram Organic Reach By Weekday | treckerfahrerduerfendas</vt:lpstr>
      <vt:lpstr>Instagram Organic Engagement Distribution by Post Type  | treckerfahrerduerfendas</vt:lpstr>
      <vt:lpstr>Instagram Stories Table  | treckerfahrerduerfendas - 1 of 2</vt:lpstr>
      <vt:lpstr>Instagram Stories Table  | treckerfahrerduerfendas - 2 of 2</vt:lpstr>
      <vt:lpstr>Instagram Story Type Distribution | treckerfahrerduerfendas</vt:lpstr>
      <vt:lpstr>Instagram Hashtag Detection | treckerfahrerduerfendas - 1 of 3</vt:lpstr>
      <vt:lpstr>Instagram Hashtag Detection | treckerfahrerduerfendas - 2 of 3</vt:lpstr>
      <vt:lpstr>Instagram Hashtag Detection | treckerfahrerduerfendas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</dc:title>
  <dc:creator>Frederik Peiniger</dc:creator>
  <cp:lastModifiedBy>Frederik Peiniger</cp:lastModifiedBy>
  <cp:revision>1</cp:revision>
  <dcterms:created xsi:type="dcterms:W3CDTF">2019-02-13T11:01:00Z</dcterms:created>
  <dcterms:modified xsi:type="dcterms:W3CDTF">2019-02-13T11:01:42Z</dcterms:modified>
</cp:coreProperties>
</file>