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4" r:id="rId17"/>
    <p:sldId id="275" r:id="rId18"/>
    <p:sldId id="276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treckerfahrerduerfendas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Sheet1!$A$2:$A$397</c:f>
              <c:strCache>
                <c:ptCount val="396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  <c:pt idx="365">
                  <c:v>01.01.2019</c:v>
                </c:pt>
                <c:pt idx="366">
                  <c:v>02.01.2019</c:v>
                </c:pt>
                <c:pt idx="367">
                  <c:v>03.01.2019</c:v>
                </c:pt>
                <c:pt idx="368">
                  <c:v>04.01.2019</c:v>
                </c:pt>
                <c:pt idx="369">
                  <c:v>05.01.2019</c:v>
                </c:pt>
                <c:pt idx="370">
                  <c:v>06.01.2019</c:v>
                </c:pt>
                <c:pt idx="371">
                  <c:v>07.01.2019</c:v>
                </c:pt>
                <c:pt idx="372">
                  <c:v>08.01.2019</c:v>
                </c:pt>
                <c:pt idx="373">
                  <c:v>09.01.2019</c:v>
                </c:pt>
                <c:pt idx="374">
                  <c:v>10.01.2019</c:v>
                </c:pt>
                <c:pt idx="375">
                  <c:v>11.01.2019</c:v>
                </c:pt>
                <c:pt idx="376">
                  <c:v>12.01.2019</c:v>
                </c:pt>
                <c:pt idx="377">
                  <c:v>13.01.2019</c:v>
                </c:pt>
                <c:pt idx="378">
                  <c:v>14.01.2019</c:v>
                </c:pt>
                <c:pt idx="379">
                  <c:v>15.01.2019</c:v>
                </c:pt>
                <c:pt idx="380">
                  <c:v>16.01.2019</c:v>
                </c:pt>
                <c:pt idx="381">
                  <c:v>17.01.2019</c:v>
                </c:pt>
                <c:pt idx="382">
                  <c:v>18.01.2019</c:v>
                </c:pt>
                <c:pt idx="383">
                  <c:v>19.01.2019</c:v>
                </c:pt>
                <c:pt idx="384">
                  <c:v>20.01.2019</c:v>
                </c:pt>
                <c:pt idx="385">
                  <c:v>21.01.2019</c:v>
                </c:pt>
                <c:pt idx="386">
                  <c:v>22.01.2019</c:v>
                </c:pt>
                <c:pt idx="387">
                  <c:v>23.01.2019</c:v>
                </c:pt>
                <c:pt idx="388">
                  <c:v>24.01.2019</c:v>
                </c:pt>
                <c:pt idx="389">
                  <c:v>25.01.2019</c:v>
                </c:pt>
                <c:pt idx="390">
                  <c:v>26.01.2019</c:v>
                </c:pt>
                <c:pt idx="391">
                  <c:v>27.01.2019</c:v>
                </c:pt>
                <c:pt idx="392">
                  <c:v>28.01.2019</c:v>
                </c:pt>
                <c:pt idx="393">
                  <c:v>29.01.2019</c:v>
                </c:pt>
                <c:pt idx="394">
                  <c:v>30.01.2019</c:v>
                </c:pt>
                <c:pt idx="395">
                  <c:v>31.01.2019</c:v>
                </c:pt>
              </c:strCache>
            </c:strRef>
          </c:cat>
          <c:val>
            <c:numRef>
              <c:f>Sheet1!$B$2:$B$397</c:f>
              <c:numCache>
                <c:formatCode>General</c:formatCode>
                <c:ptCount val="396"/>
                <c:pt idx="0">
                  <c:v>3690</c:v>
                </c:pt>
                <c:pt idx="1">
                  <c:v>4754</c:v>
                </c:pt>
                <c:pt idx="2">
                  <c:v>4374</c:v>
                </c:pt>
                <c:pt idx="3">
                  <c:v>2231</c:v>
                </c:pt>
                <c:pt idx="4">
                  <c:v>3150</c:v>
                </c:pt>
                <c:pt idx="5">
                  <c:v>1746</c:v>
                </c:pt>
                <c:pt idx="6">
                  <c:v>1799</c:v>
                </c:pt>
                <c:pt idx="7">
                  <c:v>2681</c:v>
                </c:pt>
                <c:pt idx="8">
                  <c:v>9812</c:v>
                </c:pt>
                <c:pt idx="9">
                  <c:v>5279</c:v>
                </c:pt>
                <c:pt idx="10">
                  <c:v>3660</c:v>
                </c:pt>
                <c:pt idx="11">
                  <c:v>3294</c:v>
                </c:pt>
                <c:pt idx="12">
                  <c:v>3532</c:v>
                </c:pt>
                <c:pt idx="13">
                  <c:v>3745</c:v>
                </c:pt>
                <c:pt idx="14">
                  <c:v>3630</c:v>
                </c:pt>
                <c:pt idx="15">
                  <c:v>3821</c:v>
                </c:pt>
                <c:pt idx="16">
                  <c:v>3136</c:v>
                </c:pt>
                <c:pt idx="17">
                  <c:v>2591</c:v>
                </c:pt>
                <c:pt idx="18">
                  <c:v>2685</c:v>
                </c:pt>
                <c:pt idx="19">
                  <c:v>2167</c:v>
                </c:pt>
                <c:pt idx="20">
                  <c:v>3001</c:v>
                </c:pt>
                <c:pt idx="21">
                  <c:v>2753</c:v>
                </c:pt>
                <c:pt idx="22">
                  <c:v>2601</c:v>
                </c:pt>
                <c:pt idx="23">
                  <c:v>2753</c:v>
                </c:pt>
                <c:pt idx="24">
                  <c:v>2298</c:v>
                </c:pt>
                <c:pt idx="25">
                  <c:v>2792</c:v>
                </c:pt>
                <c:pt idx="26">
                  <c:v>3560</c:v>
                </c:pt>
                <c:pt idx="27">
                  <c:v>3572</c:v>
                </c:pt>
                <c:pt idx="28">
                  <c:v>2681</c:v>
                </c:pt>
                <c:pt idx="29">
                  <c:v>3708</c:v>
                </c:pt>
                <c:pt idx="30">
                  <c:v>3154</c:v>
                </c:pt>
                <c:pt idx="31">
                  <c:v>5216</c:v>
                </c:pt>
                <c:pt idx="32">
                  <c:v>4267</c:v>
                </c:pt>
                <c:pt idx="33">
                  <c:v>3578</c:v>
                </c:pt>
                <c:pt idx="34">
                  <c:v>1758</c:v>
                </c:pt>
                <c:pt idx="35">
                  <c:v>3264</c:v>
                </c:pt>
                <c:pt idx="36">
                  <c:v>4315</c:v>
                </c:pt>
                <c:pt idx="37">
                  <c:v>7905</c:v>
                </c:pt>
                <c:pt idx="38">
                  <c:v>4859</c:v>
                </c:pt>
                <c:pt idx="39">
                  <c:v>3578</c:v>
                </c:pt>
                <c:pt idx="40">
                  <c:v>3555</c:v>
                </c:pt>
                <c:pt idx="41">
                  <c:v>2859</c:v>
                </c:pt>
                <c:pt idx="42">
                  <c:v>2871</c:v>
                </c:pt>
                <c:pt idx="43">
                  <c:v>2855</c:v>
                </c:pt>
                <c:pt idx="44">
                  <c:v>2855</c:v>
                </c:pt>
                <c:pt idx="45">
                  <c:v>2971</c:v>
                </c:pt>
                <c:pt idx="46">
                  <c:v>3381</c:v>
                </c:pt>
                <c:pt idx="47">
                  <c:v>2851</c:v>
                </c:pt>
                <c:pt idx="48">
                  <c:v>3094</c:v>
                </c:pt>
                <c:pt idx="49">
                  <c:v>3182</c:v>
                </c:pt>
                <c:pt idx="50">
                  <c:v>3815</c:v>
                </c:pt>
                <c:pt idx="51">
                  <c:v>4180</c:v>
                </c:pt>
                <c:pt idx="52">
                  <c:v>3131</c:v>
                </c:pt>
                <c:pt idx="53">
                  <c:v>3732</c:v>
                </c:pt>
                <c:pt idx="54">
                  <c:v>3618</c:v>
                </c:pt>
                <c:pt idx="55">
                  <c:v>3847</c:v>
                </c:pt>
                <c:pt idx="56">
                  <c:v>2967</c:v>
                </c:pt>
                <c:pt idx="57">
                  <c:v>3206</c:v>
                </c:pt>
                <c:pt idx="58">
                  <c:v>3720</c:v>
                </c:pt>
                <c:pt idx="59">
                  <c:v>3660</c:v>
                </c:pt>
                <c:pt idx="60">
                  <c:v>3334</c:v>
                </c:pt>
                <c:pt idx="61">
                  <c:v>819</c:v>
                </c:pt>
                <c:pt idx="62">
                  <c:v>2518</c:v>
                </c:pt>
                <c:pt idx="63">
                  <c:v>2623</c:v>
                </c:pt>
                <c:pt idx="64">
                  <c:v>3696</c:v>
                </c:pt>
                <c:pt idx="65">
                  <c:v>3023</c:v>
                </c:pt>
                <c:pt idx="66">
                  <c:v>4764</c:v>
                </c:pt>
                <c:pt idx="67">
                  <c:v>3714</c:v>
                </c:pt>
                <c:pt idx="68">
                  <c:v>3624</c:v>
                </c:pt>
                <c:pt idx="69">
                  <c:v>2667</c:v>
                </c:pt>
                <c:pt idx="70">
                  <c:v>3028</c:v>
                </c:pt>
                <c:pt idx="71">
                  <c:v>3329</c:v>
                </c:pt>
                <c:pt idx="72">
                  <c:v>3732</c:v>
                </c:pt>
                <c:pt idx="73">
                  <c:v>3461</c:v>
                </c:pt>
                <c:pt idx="74">
                  <c:v>3294</c:v>
                </c:pt>
                <c:pt idx="75">
                  <c:v>1760</c:v>
                </c:pt>
                <c:pt idx="76">
                  <c:v>3504</c:v>
                </c:pt>
                <c:pt idx="77">
                  <c:v>3050</c:v>
                </c:pt>
                <c:pt idx="78">
                  <c:v>3259</c:v>
                </c:pt>
                <c:pt idx="79">
                  <c:v>3299</c:v>
                </c:pt>
                <c:pt idx="80">
                  <c:v>2674</c:v>
                </c:pt>
                <c:pt idx="81">
                  <c:v>3122</c:v>
                </c:pt>
                <c:pt idx="82">
                  <c:v>2454</c:v>
                </c:pt>
                <c:pt idx="83">
                  <c:v>3230</c:v>
                </c:pt>
                <c:pt idx="84">
                  <c:v>3370</c:v>
                </c:pt>
                <c:pt idx="85">
                  <c:v>4211</c:v>
                </c:pt>
                <c:pt idx="86">
                  <c:v>4924</c:v>
                </c:pt>
                <c:pt idx="87">
                  <c:v>4460</c:v>
                </c:pt>
                <c:pt idx="88">
                  <c:v>5587</c:v>
                </c:pt>
                <c:pt idx="89">
                  <c:v>5442</c:v>
                </c:pt>
                <c:pt idx="90">
                  <c:v>4391</c:v>
                </c:pt>
                <c:pt idx="91">
                  <c:v>3941</c:v>
                </c:pt>
                <c:pt idx="92">
                  <c:v>3968</c:v>
                </c:pt>
                <c:pt idx="93">
                  <c:v>3515</c:v>
                </c:pt>
                <c:pt idx="94">
                  <c:v>3948</c:v>
                </c:pt>
                <c:pt idx="95">
                  <c:v>3802</c:v>
                </c:pt>
                <c:pt idx="96">
                  <c:v>4227</c:v>
                </c:pt>
                <c:pt idx="98">
                  <c:v>4734</c:v>
                </c:pt>
                <c:pt idx="99">
                  <c:v>3269</c:v>
                </c:pt>
                <c:pt idx="100">
                  <c:v>6620</c:v>
                </c:pt>
                <c:pt idx="101">
                  <c:v>6311</c:v>
                </c:pt>
                <c:pt idx="102">
                  <c:v>6380</c:v>
                </c:pt>
                <c:pt idx="103">
                  <c:v>2376</c:v>
                </c:pt>
                <c:pt idx="104">
                  <c:v>6160</c:v>
                </c:pt>
                <c:pt idx="105">
                  <c:v>5529</c:v>
                </c:pt>
                <c:pt idx="106">
                  <c:v>4391</c:v>
                </c:pt>
                <c:pt idx="107">
                  <c:v>4859</c:v>
                </c:pt>
                <c:pt idx="108">
                  <c:v>3860</c:v>
                </c:pt>
                <c:pt idx="109">
                  <c:v>3941</c:v>
                </c:pt>
                <c:pt idx="110">
                  <c:v>4032</c:v>
                </c:pt>
                <c:pt idx="111">
                  <c:v>4655</c:v>
                </c:pt>
                <c:pt idx="112">
                  <c:v>6989</c:v>
                </c:pt>
                <c:pt idx="113">
                  <c:v>6632</c:v>
                </c:pt>
                <c:pt idx="114">
                  <c:v>5731</c:v>
                </c:pt>
                <c:pt idx="115">
                  <c:v>7036</c:v>
                </c:pt>
                <c:pt idx="116">
                  <c:v>6004</c:v>
                </c:pt>
                <c:pt idx="117">
                  <c:v>5636</c:v>
                </c:pt>
                <c:pt idx="118">
                  <c:v>6172</c:v>
                </c:pt>
                <c:pt idx="119">
                  <c:v>4848</c:v>
                </c:pt>
                <c:pt idx="120">
                  <c:v>4532</c:v>
                </c:pt>
                <c:pt idx="121">
                  <c:v>5307</c:v>
                </c:pt>
                <c:pt idx="122">
                  <c:v>5640</c:v>
                </c:pt>
                <c:pt idx="123">
                  <c:v>3968</c:v>
                </c:pt>
                <c:pt idx="124">
                  <c:v>6471</c:v>
                </c:pt>
                <c:pt idx="125">
                  <c:v>7470</c:v>
                </c:pt>
                <c:pt idx="126">
                  <c:v>5223</c:v>
                </c:pt>
                <c:pt idx="128">
                  <c:v>6821</c:v>
                </c:pt>
                <c:pt idx="129">
                  <c:v>8076</c:v>
                </c:pt>
                <c:pt idx="130">
                  <c:v>7433</c:v>
                </c:pt>
                <c:pt idx="131">
                  <c:v>5632</c:v>
                </c:pt>
                <c:pt idx="132">
                  <c:v>7084</c:v>
                </c:pt>
                <c:pt idx="133">
                  <c:v>4532</c:v>
                </c:pt>
                <c:pt idx="134">
                  <c:v>5223</c:v>
                </c:pt>
                <c:pt idx="135">
                  <c:v>5342</c:v>
                </c:pt>
                <c:pt idx="136">
                  <c:v>4487</c:v>
                </c:pt>
                <c:pt idx="137">
                  <c:v>4291</c:v>
                </c:pt>
                <c:pt idx="138">
                  <c:v>3802</c:v>
                </c:pt>
                <c:pt idx="139">
                  <c:v>5928</c:v>
                </c:pt>
                <c:pt idx="140">
                  <c:v>6733</c:v>
                </c:pt>
                <c:pt idx="141">
                  <c:v>5996</c:v>
                </c:pt>
                <c:pt idx="142">
                  <c:v>6871</c:v>
                </c:pt>
                <c:pt idx="143">
                  <c:v>6750</c:v>
                </c:pt>
                <c:pt idx="144">
                  <c:v>6813</c:v>
                </c:pt>
                <c:pt idx="145">
                  <c:v>5821</c:v>
                </c:pt>
                <c:pt idx="146">
                  <c:v>5705</c:v>
                </c:pt>
                <c:pt idx="147">
                  <c:v>6567</c:v>
                </c:pt>
                <c:pt idx="148">
                  <c:v>9574</c:v>
                </c:pt>
                <c:pt idx="149">
                  <c:v>6647</c:v>
                </c:pt>
                <c:pt idx="150">
                  <c:v>6871</c:v>
                </c:pt>
                <c:pt idx="151">
                  <c:v>6899</c:v>
                </c:pt>
                <c:pt idx="152">
                  <c:v>5853</c:v>
                </c:pt>
                <c:pt idx="153">
                  <c:v>5616</c:v>
                </c:pt>
                <c:pt idx="154">
                  <c:v>1772</c:v>
                </c:pt>
                <c:pt idx="155">
                  <c:v>969</c:v>
                </c:pt>
                <c:pt idx="156">
                  <c:v>1232</c:v>
                </c:pt>
                <c:pt idx="158">
                  <c:v>634</c:v>
                </c:pt>
                <c:pt idx="159">
                  <c:v>635</c:v>
                </c:pt>
                <c:pt idx="160">
                  <c:v>645</c:v>
                </c:pt>
                <c:pt idx="161">
                  <c:v>766</c:v>
                </c:pt>
                <c:pt idx="162">
                  <c:v>600</c:v>
                </c:pt>
                <c:pt idx="163">
                  <c:v>404</c:v>
                </c:pt>
                <c:pt idx="164">
                  <c:v>166</c:v>
                </c:pt>
                <c:pt idx="165">
                  <c:v>115</c:v>
                </c:pt>
                <c:pt idx="166">
                  <c:v>127</c:v>
                </c:pt>
                <c:pt idx="167">
                  <c:v>73</c:v>
                </c:pt>
                <c:pt idx="168">
                  <c:v>2598</c:v>
                </c:pt>
                <c:pt idx="169">
                  <c:v>3776</c:v>
                </c:pt>
                <c:pt idx="170">
                  <c:v>3360</c:v>
                </c:pt>
                <c:pt idx="171">
                  <c:v>3601</c:v>
                </c:pt>
                <c:pt idx="172">
                  <c:v>3340</c:v>
                </c:pt>
                <c:pt idx="173">
                  <c:v>3815</c:v>
                </c:pt>
                <c:pt idx="174">
                  <c:v>3607</c:v>
                </c:pt>
                <c:pt idx="175">
                  <c:v>5703</c:v>
                </c:pt>
                <c:pt idx="176">
                  <c:v>3365</c:v>
                </c:pt>
                <c:pt idx="177">
                  <c:v>3504</c:v>
                </c:pt>
                <c:pt idx="178">
                  <c:v>3136</c:v>
                </c:pt>
                <c:pt idx="179">
                  <c:v>3515</c:v>
                </c:pt>
                <c:pt idx="180">
                  <c:v>2917</c:v>
                </c:pt>
                <c:pt idx="181">
                  <c:v>2587</c:v>
                </c:pt>
                <c:pt idx="182">
                  <c:v>5849</c:v>
                </c:pt>
                <c:pt idx="183">
                  <c:v>6582</c:v>
                </c:pt>
                <c:pt idx="184">
                  <c:v>5388</c:v>
                </c:pt>
                <c:pt idx="185">
                  <c:v>4142</c:v>
                </c:pt>
                <c:pt idx="186">
                  <c:v>4684</c:v>
                </c:pt>
                <c:pt idx="188">
                  <c:v>4664</c:v>
                </c:pt>
                <c:pt idx="189">
                  <c:v>4243</c:v>
                </c:pt>
                <c:pt idx="190">
                  <c:v>3636</c:v>
                </c:pt>
                <c:pt idx="191">
                  <c:v>3211</c:v>
                </c:pt>
                <c:pt idx="192">
                  <c:v>3672</c:v>
                </c:pt>
                <c:pt idx="193">
                  <c:v>3206</c:v>
                </c:pt>
                <c:pt idx="194">
                  <c:v>3538</c:v>
                </c:pt>
                <c:pt idx="195">
                  <c:v>4082</c:v>
                </c:pt>
                <c:pt idx="196">
                  <c:v>3154</c:v>
                </c:pt>
                <c:pt idx="197">
                  <c:v>4541</c:v>
                </c:pt>
                <c:pt idx="198">
                  <c:v>4196</c:v>
                </c:pt>
                <c:pt idx="199">
                  <c:v>4112</c:v>
                </c:pt>
                <c:pt idx="200">
                  <c:v>9261</c:v>
                </c:pt>
                <c:pt idx="201">
                  <c:v>6654</c:v>
                </c:pt>
                <c:pt idx="202">
                  <c:v>5849</c:v>
                </c:pt>
                <c:pt idx="203">
                  <c:v>5308</c:v>
                </c:pt>
                <c:pt idx="204">
                  <c:v>4588</c:v>
                </c:pt>
                <c:pt idx="205">
                  <c:v>4391</c:v>
                </c:pt>
                <c:pt idx="206">
                  <c:v>6334</c:v>
                </c:pt>
                <c:pt idx="207">
                  <c:v>10539</c:v>
                </c:pt>
                <c:pt idx="208">
                  <c:v>12545</c:v>
                </c:pt>
                <c:pt idx="209">
                  <c:v>11689</c:v>
                </c:pt>
                <c:pt idx="210">
                  <c:v>9483</c:v>
                </c:pt>
                <c:pt idx="211">
                  <c:v>11477</c:v>
                </c:pt>
                <c:pt idx="212">
                  <c:v>8331</c:v>
                </c:pt>
                <c:pt idx="213">
                  <c:v>8206</c:v>
                </c:pt>
                <c:pt idx="214">
                  <c:v>15229</c:v>
                </c:pt>
                <c:pt idx="215">
                  <c:v>13483</c:v>
                </c:pt>
                <c:pt idx="216">
                  <c:v>12157</c:v>
                </c:pt>
                <c:pt idx="218">
                  <c:v>8703</c:v>
                </c:pt>
                <c:pt idx="219">
                  <c:v>8212</c:v>
                </c:pt>
                <c:pt idx="220">
                  <c:v>8107</c:v>
                </c:pt>
                <c:pt idx="221">
                  <c:v>6839</c:v>
                </c:pt>
                <c:pt idx="222">
                  <c:v>5937</c:v>
                </c:pt>
                <c:pt idx="223">
                  <c:v>7907</c:v>
                </c:pt>
                <c:pt idx="224">
                  <c:v>7906</c:v>
                </c:pt>
                <c:pt idx="225">
                  <c:v>8030</c:v>
                </c:pt>
                <c:pt idx="226">
                  <c:v>6672</c:v>
                </c:pt>
                <c:pt idx="227">
                  <c:v>5895</c:v>
                </c:pt>
                <c:pt idx="228">
                  <c:v>2057</c:v>
                </c:pt>
                <c:pt idx="229">
                  <c:v>2338</c:v>
                </c:pt>
                <c:pt idx="230">
                  <c:v>6729</c:v>
                </c:pt>
                <c:pt idx="231">
                  <c:v>8926</c:v>
                </c:pt>
                <c:pt idx="232">
                  <c:v>9610</c:v>
                </c:pt>
                <c:pt idx="233">
                  <c:v>6934</c:v>
                </c:pt>
                <c:pt idx="234">
                  <c:v>6877</c:v>
                </c:pt>
                <c:pt idx="235">
                  <c:v>12816</c:v>
                </c:pt>
                <c:pt idx="236">
                  <c:v>13756</c:v>
                </c:pt>
                <c:pt idx="237">
                  <c:v>18166</c:v>
                </c:pt>
                <c:pt idx="238">
                  <c:v>13388</c:v>
                </c:pt>
                <c:pt idx="239">
                  <c:v>13616</c:v>
                </c:pt>
                <c:pt idx="240">
                  <c:v>14430</c:v>
                </c:pt>
                <c:pt idx="241">
                  <c:v>23724</c:v>
                </c:pt>
                <c:pt idx="242">
                  <c:v>36305</c:v>
                </c:pt>
                <c:pt idx="243">
                  <c:v>25265</c:v>
                </c:pt>
                <c:pt idx="244">
                  <c:v>23040</c:v>
                </c:pt>
                <c:pt idx="245">
                  <c:v>18909</c:v>
                </c:pt>
                <c:pt idx="246">
                  <c:v>18743</c:v>
                </c:pt>
                <c:pt idx="248">
                  <c:v>20528</c:v>
                </c:pt>
                <c:pt idx="249">
                  <c:v>26878</c:v>
                </c:pt>
                <c:pt idx="250">
                  <c:v>20256</c:v>
                </c:pt>
                <c:pt idx="251">
                  <c:v>23025</c:v>
                </c:pt>
                <c:pt idx="252">
                  <c:v>19602</c:v>
                </c:pt>
                <c:pt idx="253">
                  <c:v>15858</c:v>
                </c:pt>
                <c:pt idx="254">
                  <c:v>18385</c:v>
                </c:pt>
                <c:pt idx="255">
                  <c:v>15886</c:v>
                </c:pt>
                <c:pt idx="256">
                  <c:v>16490</c:v>
                </c:pt>
                <c:pt idx="257">
                  <c:v>14725</c:v>
                </c:pt>
                <c:pt idx="258">
                  <c:v>15199</c:v>
                </c:pt>
                <c:pt idx="259">
                  <c:v>14171</c:v>
                </c:pt>
                <c:pt idx="260">
                  <c:v>15576</c:v>
                </c:pt>
                <c:pt idx="261">
                  <c:v>15401</c:v>
                </c:pt>
                <c:pt idx="262">
                  <c:v>22776</c:v>
                </c:pt>
                <c:pt idx="263">
                  <c:v>27683</c:v>
                </c:pt>
                <c:pt idx="264">
                  <c:v>23229</c:v>
                </c:pt>
                <c:pt idx="265">
                  <c:v>26156</c:v>
                </c:pt>
                <c:pt idx="266">
                  <c:v>20326</c:v>
                </c:pt>
                <c:pt idx="267">
                  <c:v>18885</c:v>
                </c:pt>
                <c:pt idx="268">
                  <c:v>16876</c:v>
                </c:pt>
                <c:pt idx="269">
                  <c:v>13989</c:v>
                </c:pt>
                <c:pt idx="270">
                  <c:v>15270</c:v>
                </c:pt>
                <c:pt idx="271">
                  <c:v>19063</c:v>
                </c:pt>
                <c:pt idx="272">
                  <c:v>18038</c:v>
                </c:pt>
                <c:pt idx="273">
                  <c:v>18418</c:v>
                </c:pt>
                <c:pt idx="274">
                  <c:v>16991</c:v>
                </c:pt>
                <c:pt idx="275">
                  <c:v>17491</c:v>
                </c:pt>
                <c:pt idx="276">
                  <c:v>18710</c:v>
                </c:pt>
                <c:pt idx="278">
                  <c:v>19100</c:v>
                </c:pt>
                <c:pt idx="279">
                  <c:v>21218</c:v>
                </c:pt>
                <c:pt idx="280">
                  <c:v>20858</c:v>
                </c:pt>
                <c:pt idx="281">
                  <c:v>22279</c:v>
                </c:pt>
                <c:pt idx="282">
                  <c:v>21143</c:v>
                </c:pt>
                <c:pt idx="283">
                  <c:v>16845</c:v>
                </c:pt>
                <c:pt idx="284">
                  <c:v>17413</c:v>
                </c:pt>
                <c:pt idx="285">
                  <c:v>16447</c:v>
                </c:pt>
                <c:pt idx="286">
                  <c:v>22361</c:v>
                </c:pt>
                <c:pt idx="287">
                  <c:v>17334</c:v>
                </c:pt>
                <c:pt idx="288">
                  <c:v>23382</c:v>
                </c:pt>
                <c:pt idx="289">
                  <c:v>26726</c:v>
                </c:pt>
                <c:pt idx="290">
                  <c:v>23412</c:v>
                </c:pt>
                <c:pt idx="291">
                  <c:v>33670</c:v>
                </c:pt>
                <c:pt idx="292">
                  <c:v>26695</c:v>
                </c:pt>
                <c:pt idx="293">
                  <c:v>26743</c:v>
                </c:pt>
                <c:pt idx="294">
                  <c:v>22458</c:v>
                </c:pt>
                <c:pt idx="295">
                  <c:v>22444</c:v>
                </c:pt>
                <c:pt idx="296">
                  <c:v>24663</c:v>
                </c:pt>
                <c:pt idx="297">
                  <c:v>20872</c:v>
                </c:pt>
                <c:pt idx="298">
                  <c:v>27130</c:v>
                </c:pt>
                <c:pt idx="299">
                  <c:v>24380</c:v>
                </c:pt>
                <c:pt idx="300">
                  <c:v>25236</c:v>
                </c:pt>
                <c:pt idx="301">
                  <c:v>20972</c:v>
                </c:pt>
                <c:pt idx="302">
                  <c:v>18884</c:v>
                </c:pt>
                <c:pt idx="303">
                  <c:v>20286</c:v>
                </c:pt>
                <c:pt idx="304">
                  <c:v>20694</c:v>
                </c:pt>
                <c:pt idx="305">
                  <c:v>21309</c:v>
                </c:pt>
                <c:pt idx="306">
                  <c:v>27197</c:v>
                </c:pt>
                <c:pt idx="308">
                  <c:v>21743</c:v>
                </c:pt>
                <c:pt idx="309">
                  <c:v>26891</c:v>
                </c:pt>
                <c:pt idx="310">
                  <c:v>21815</c:v>
                </c:pt>
                <c:pt idx="311">
                  <c:v>22180</c:v>
                </c:pt>
                <c:pt idx="312">
                  <c:v>26654</c:v>
                </c:pt>
                <c:pt idx="313">
                  <c:v>28004</c:v>
                </c:pt>
                <c:pt idx="314">
                  <c:v>29624</c:v>
                </c:pt>
                <c:pt idx="315">
                  <c:v>22913</c:v>
                </c:pt>
                <c:pt idx="316">
                  <c:v>12005</c:v>
                </c:pt>
                <c:pt idx="317">
                  <c:v>9087</c:v>
                </c:pt>
                <c:pt idx="318">
                  <c:v>8734</c:v>
                </c:pt>
                <c:pt idx="319">
                  <c:v>8089</c:v>
                </c:pt>
                <c:pt idx="320">
                  <c:v>9821</c:v>
                </c:pt>
                <c:pt idx="321">
                  <c:v>9735</c:v>
                </c:pt>
                <c:pt idx="322">
                  <c:v>38151</c:v>
                </c:pt>
                <c:pt idx="323">
                  <c:v>39057</c:v>
                </c:pt>
                <c:pt idx="324">
                  <c:v>40266</c:v>
                </c:pt>
                <c:pt idx="325">
                  <c:v>39157</c:v>
                </c:pt>
                <c:pt idx="326">
                  <c:v>30782</c:v>
                </c:pt>
                <c:pt idx="327">
                  <c:v>34279</c:v>
                </c:pt>
                <c:pt idx="328">
                  <c:v>34578</c:v>
                </c:pt>
                <c:pt idx="329">
                  <c:v>29228</c:v>
                </c:pt>
                <c:pt idx="330">
                  <c:v>26621</c:v>
                </c:pt>
                <c:pt idx="331">
                  <c:v>27866</c:v>
                </c:pt>
                <c:pt idx="332">
                  <c:v>31097</c:v>
                </c:pt>
                <c:pt idx="333">
                  <c:v>30267</c:v>
                </c:pt>
                <c:pt idx="334">
                  <c:v>22642</c:v>
                </c:pt>
                <c:pt idx="335">
                  <c:v>20518</c:v>
                </c:pt>
                <c:pt idx="336">
                  <c:v>18874</c:v>
                </c:pt>
                <c:pt idx="337">
                  <c:v>19172</c:v>
                </c:pt>
                <c:pt idx="338">
                  <c:v>17331</c:v>
                </c:pt>
                <c:pt idx="339">
                  <c:v>19314</c:v>
                </c:pt>
                <c:pt idx="340">
                  <c:v>22209</c:v>
                </c:pt>
                <c:pt idx="341">
                  <c:v>23827</c:v>
                </c:pt>
                <c:pt idx="342">
                  <c:v>24077</c:v>
                </c:pt>
                <c:pt idx="343">
                  <c:v>21988</c:v>
                </c:pt>
                <c:pt idx="344">
                  <c:v>27640</c:v>
                </c:pt>
                <c:pt idx="345">
                  <c:v>25289</c:v>
                </c:pt>
                <c:pt idx="346">
                  <c:v>22074</c:v>
                </c:pt>
                <c:pt idx="347">
                  <c:v>32796</c:v>
                </c:pt>
                <c:pt idx="348">
                  <c:v>27586</c:v>
                </c:pt>
                <c:pt idx="349">
                  <c:v>22398</c:v>
                </c:pt>
                <c:pt idx="350">
                  <c:v>18609</c:v>
                </c:pt>
                <c:pt idx="351">
                  <c:v>20549</c:v>
                </c:pt>
                <c:pt idx="352">
                  <c:v>17316</c:v>
                </c:pt>
                <c:pt idx="353">
                  <c:v>20597</c:v>
                </c:pt>
                <c:pt idx="354">
                  <c:v>21613</c:v>
                </c:pt>
                <c:pt idx="355">
                  <c:v>20366</c:v>
                </c:pt>
                <c:pt idx="356">
                  <c:v>20620</c:v>
                </c:pt>
                <c:pt idx="357">
                  <c:v>18368</c:v>
                </c:pt>
                <c:pt idx="358">
                  <c:v>16427</c:v>
                </c:pt>
                <c:pt idx="359">
                  <c:v>17188</c:v>
                </c:pt>
                <c:pt idx="360">
                  <c:v>20616</c:v>
                </c:pt>
                <c:pt idx="361">
                  <c:v>18785</c:v>
                </c:pt>
                <c:pt idx="362">
                  <c:v>20162</c:v>
                </c:pt>
                <c:pt idx="363">
                  <c:v>24754</c:v>
                </c:pt>
                <c:pt idx="364">
                  <c:v>17630</c:v>
                </c:pt>
                <c:pt idx="365">
                  <c:v>21488</c:v>
                </c:pt>
                <c:pt idx="366">
                  <c:v>23349</c:v>
                </c:pt>
                <c:pt idx="367">
                  <c:v>21858</c:v>
                </c:pt>
                <c:pt idx="368">
                  <c:v>26585</c:v>
                </c:pt>
                <c:pt idx="369">
                  <c:v>27101</c:v>
                </c:pt>
                <c:pt idx="370">
                  <c:v>31558</c:v>
                </c:pt>
                <c:pt idx="371">
                  <c:v>24507</c:v>
                </c:pt>
                <c:pt idx="372">
                  <c:v>27395</c:v>
                </c:pt>
                <c:pt idx="373">
                  <c:v>24587</c:v>
                </c:pt>
                <c:pt idx="374">
                  <c:v>25456</c:v>
                </c:pt>
                <c:pt idx="375">
                  <c:v>30789</c:v>
                </c:pt>
                <c:pt idx="376">
                  <c:v>27823</c:v>
                </c:pt>
                <c:pt idx="377">
                  <c:v>32053</c:v>
                </c:pt>
                <c:pt idx="378">
                  <c:v>26038</c:v>
                </c:pt>
                <c:pt idx="379">
                  <c:v>26550</c:v>
                </c:pt>
                <c:pt idx="380">
                  <c:v>27224</c:v>
                </c:pt>
                <c:pt idx="381">
                  <c:v>23533</c:v>
                </c:pt>
                <c:pt idx="382">
                  <c:v>23244</c:v>
                </c:pt>
                <c:pt idx="383">
                  <c:v>24705</c:v>
                </c:pt>
                <c:pt idx="384">
                  <c:v>22693</c:v>
                </c:pt>
                <c:pt idx="385">
                  <c:v>24431</c:v>
                </c:pt>
                <c:pt idx="386">
                  <c:v>23227</c:v>
                </c:pt>
                <c:pt idx="387">
                  <c:v>21107</c:v>
                </c:pt>
                <c:pt idx="388">
                  <c:v>24142</c:v>
                </c:pt>
                <c:pt idx="389">
                  <c:v>23620</c:v>
                </c:pt>
                <c:pt idx="390">
                  <c:v>25304</c:v>
                </c:pt>
                <c:pt idx="391">
                  <c:v>24944</c:v>
                </c:pt>
                <c:pt idx="392">
                  <c:v>19309</c:v>
                </c:pt>
                <c:pt idx="393">
                  <c:v>19585</c:v>
                </c:pt>
                <c:pt idx="394">
                  <c:v>18153</c:v>
                </c:pt>
                <c:pt idx="395">
                  <c:v>19765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0C-4987-9086-D4E1CA3FFA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725136"/>
        <c:axId val="351723168"/>
      </c:lineChart>
      <c:catAx>
        <c:axId val="351725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23168"/>
        <c:crosses val="autoZero"/>
        <c:auto val="1"/>
        <c:lblAlgn val="ctr"/>
        <c:lblOffset val="100"/>
        <c:noMultiLvlLbl val="0"/>
      </c:catAx>
      <c:valAx>
        <c:axId val="351723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25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treckerfahrerduerfendas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Sheet1!$A$2:$A$397</c:f>
              <c:strCache>
                <c:ptCount val="396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  <c:pt idx="365">
                  <c:v>01.01.2019</c:v>
                </c:pt>
                <c:pt idx="366">
                  <c:v>02.01.2019</c:v>
                </c:pt>
                <c:pt idx="367">
                  <c:v>03.01.2019</c:v>
                </c:pt>
                <c:pt idx="368">
                  <c:v>04.01.2019</c:v>
                </c:pt>
                <c:pt idx="369">
                  <c:v>05.01.2019</c:v>
                </c:pt>
                <c:pt idx="370">
                  <c:v>06.01.2019</c:v>
                </c:pt>
                <c:pt idx="371">
                  <c:v>07.01.2019</c:v>
                </c:pt>
                <c:pt idx="372">
                  <c:v>08.01.2019</c:v>
                </c:pt>
                <c:pt idx="373">
                  <c:v>09.01.2019</c:v>
                </c:pt>
                <c:pt idx="374">
                  <c:v>10.01.2019</c:v>
                </c:pt>
                <c:pt idx="375">
                  <c:v>11.01.2019</c:v>
                </c:pt>
                <c:pt idx="376">
                  <c:v>12.01.2019</c:v>
                </c:pt>
                <c:pt idx="377">
                  <c:v>13.01.2019</c:v>
                </c:pt>
                <c:pt idx="378">
                  <c:v>14.01.2019</c:v>
                </c:pt>
                <c:pt idx="379">
                  <c:v>15.01.2019</c:v>
                </c:pt>
                <c:pt idx="380">
                  <c:v>16.01.2019</c:v>
                </c:pt>
                <c:pt idx="381">
                  <c:v>17.01.2019</c:v>
                </c:pt>
                <c:pt idx="382">
                  <c:v>18.01.2019</c:v>
                </c:pt>
                <c:pt idx="383">
                  <c:v>19.01.2019</c:v>
                </c:pt>
                <c:pt idx="384">
                  <c:v>20.01.2019</c:v>
                </c:pt>
                <c:pt idx="385">
                  <c:v>21.01.2019</c:v>
                </c:pt>
                <c:pt idx="386">
                  <c:v>22.01.2019</c:v>
                </c:pt>
                <c:pt idx="387">
                  <c:v>23.01.2019</c:v>
                </c:pt>
                <c:pt idx="388">
                  <c:v>24.01.2019</c:v>
                </c:pt>
                <c:pt idx="389">
                  <c:v>25.01.2019</c:v>
                </c:pt>
                <c:pt idx="390">
                  <c:v>26.01.2019</c:v>
                </c:pt>
                <c:pt idx="391">
                  <c:v>27.01.2019</c:v>
                </c:pt>
                <c:pt idx="392">
                  <c:v>28.01.2019</c:v>
                </c:pt>
                <c:pt idx="393">
                  <c:v>29.01.2019</c:v>
                </c:pt>
                <c:pt idx="394">
                  <c:v>30.01.2019</c:v>
                </c:pt>
                <c:pt idx="395">
                  <c:v>31.01.2019</c:v>
                </c:pt>
              </c:strCache>
            </c:strRef>
          </c:cat>
          <c:val>
            <c:numRef>
              <c:f>Sheet1!$B$2:$B$397</c:f>
              <c:numCache>
                <c:formatCode>General</c:formatCode>
                <c:ptCount val="396"/>
                <c:pt idx="0">
                  <c:v>6450</c:v>
                </c:pt>
                <c:pt idx="1">
                  <c:v>8892</c:v>
                </c:pt>
                <c:pt idx="2">
                  <c:v>7797</c:v>
                </c:pt>
                <c:pt idx="3">
                  <c:v>4141</c:v>
                </c:pt>
                <c:pt idx="4">
                  <c:v>6607</c:v>
                </c:pt>
                <c:pt idx="5">
                  <c:v>3357</c:v>
                </c:pt>
                <c:pt idx="6">
                  <c:v>4430</c:v>
                </c:pt>
                <c:pt idx="7">
                  <c:v>5308</c:v>
                </c:pt>
                <c:pt idx="8">
                  <c:v>17739</c:v>
                </c:pt>
                <c:pt idx="9">
                  <c:v>12002</c:v>
                </c:pt>
                <c:pt idx="10">
                  <c:v>7432</c:v>
                </c:pt>
                <c:pt idx="11">
                  <c:v>6240</c:v>
                </c:pt>
                <c:pt idx="12">
                  <c:v>8968</c:v>
                </c:pt>
                <c:pt idx="13">
                  <c:v>7306</c:v>
                </c:pt>
                <c:pt idx="14">
                  <c:v>6688</c:v>
                </c:pt>
                <c:pt idx="15">
                  <c:v>7141</c:v>
                </c:pt>
                <c:pt idx="16">
                  <c:v>9301</c:v>
                </c:pt>
                <c:pt idx="17">
                  <c:v>5416</c:v>
                </c:pt>
                <c:pt idx="18">
                  <c:v>5936</c:v>
                </c:pt>
                <c:pt idx="19">
                  <c:v>4708</c:v>
                </c:pt>
                <c:pt idx="20">
                  <c:v>7091</c:v>
                </c:pt>
                <c:pt idx="21">
                  <c:v>5796</c:v>
                </c:pt>
                <c:pt idx="22">
                  <c:v>5490</c:v>
                </c:pt>
                <c:pt idx="23">
                  <c:v>6017</c:v>
                </c:pt>
                <c:pt idx="24">
                  <c:v>4585</c:v>
                </c:pt>
                <c:pt idx="25">
                  <c:v>8658</c:v>
                </c:pt>
                <c:pt idx="26">
                  <c:v>7361</c:v>
                </c:pt>
                <c:pt idx="27">
                  <c:v>7540</c:v>
                </c:pt>
                <c:pt idx="28">
                  <c:v>5298</c:v>
                </c:pt>
                <c:pt idx="29">
                  <c:v>7335</c:v>
                </c:pt>
                <c:pt idx="30">
                  <c:v>6309</c:v>
                </c:pt>
                <c:pt idx="31">
                  <c:v>10073</c:v>
                </c:pt>
                <c:pt idx="32">
                  <c:v>8158</c:v>
                </c:pt>
                <c:pt idx="33">
                  <c:v>7617</c:v>
                </c:pt>
                <c:pt idx="34">
                  <c:v>4209</c:v>
                </c:pt>
                <c:pt idx="35">
                  <c:v>6831</c:v>
                </c:pt>
                <c:pt idx="36">
                  <c:v>8359</c:v>
                </c:pt>
                <c:pt idx="37">
                  <c:v>13517</c:v>
                </c:pt>
                <c:pt idx="38">
                  <c:v>9243</c:v>
                </c:pt>
                <c:pt idx="39">
                  <c:v>7477</c:v>
                </c:pt>
                <c:pt idx="40">
                  <c:v>8654</c:v>
                </c:pt>
                <c:pt idx="41">
                  <c:v>6555</c:v>
                </c:pt>
                <c:pt idx="42">
                  <c:v>6038</c:v>
                </c:pt>
                <c:pt idx="43">
                  <c:v>6566</c:v>
                </c:pt>
                <c:pt idx="44">
                  <c:v>8777</c:v>
                </c:pt>
                <c:pt idx="45">
                  <c:v>6047</c:v>
                </c:pt>
                <c:pt idx="46">
                  <c:v>7142</c:v>
                </c:pt>
                <c:pt idx="47">
                  <c:v>6580</c:v>
                </c:pt>
                <c:pt idx="48">
                  <c:v>7026</c:v>
                </c:pt>
                <c:pt idx="49">
                  <c:v>6358</c:v>
                </c:pt>
                <c:pt idx="50">
                  <c:v>7954</c:v>
                </c:pt>
                <c:pt idx="51">
                  <c:v>8526</c:v>
                </c:pt>
                <c:pt idx="52">
                  <c:v>6432</c:v>
                </c:pt>
                <c:pt idx="53">
                  <c:v>8340</c:v>
                </c:pt>
                <c:pt idx="54">
                  <c:v>6882</c:v>
                </c:pt>
                <c:pt idx="55">
                  <c:v>9721</c:v>
                </c:pt>
                <c:pt idx="56">
                  <c:v>5367</c:v>
                </c:pt>
                <c:pt idx="57">
                  <c:v>6133</c:v>
                </c:pt>
                <c:pt idx="58">
                  <c:v>7737</c:v>
                </c:pt>
                <c:pt idx="59">
                  <c:v>6887</c:v>
                </c:pt>
                <c:pt idx="60">
                  <c:v>6294</c:v>
                </c:pt>
                <c:pt idx="61">
                  <c:v>1812</c:v>
                </c:pt>
                <c:pt idx="62">
                  <c:v>4815</c:v>
                </c:pt>
                <c:pt idx="63">
                  <c:v>5342</c:v>
                </c:pt>
                <c:pt idx="64">
                  <c:v>7653</c:v>
                </c:pt>
                <c:pt idx="65">
                  <c:v>5899</c:v>
                </c:pt>
                <c:pt idx="66">
                  <c:v>9072</c:v>
                </c:pt>
                <c:pt idx="67">
                  <c:v>6957</c:v>
                </c:pt>
                <c:pt idx="68">
                  <c:v>9637</c:v>
                </c:pt>
                <c:pt idx="69">
                  <c:v>5159</c:v>
                </c:pt>
                <c:pt idx="70">
                  <c:v>5681</c:v>
                </c:pt>
                <c:pt idx="71">
                  <c:v>9711</c:v>
                </c:pt>
                <c:pt idx="72">
                  <c:v>7458</c:v>
                </c:pt>
                <c:pt idx="73">
                  <c:v>6455</c:v>
                </c:pt>
                <c:pt idx="74">
                  <c:v>6505</c:v>
                </c:pt>
                <c:pt idx="75">
                  <c:v>3701</c:v>
                </c:pt>
                <c:pt idx="76">
                  <c:v>6978</c:v>
                </c:pt>
                <c:pt idx="77">
                  <c:v>5983</c:v>
                </c:pt>
                <c:pt idx="78">
                  <c:v>5975</c:v>
                </c:pt>
                <c:pt idx="79">
                  <c:v>6552</c:v>
                </c:pt>
                <c:pt idx="80">
                  <c:v>5552</c:v>
                </c:pt>
                <c:pt idx="81">
                  <c:v>5665</c:v>
                </c:pt>
                <c:pt idx="82">
                  <c:v>4792</c:v>
                </c:pt>
                <c:pt idx="83">
                  <c:v>6945</c:v>
                </c:pt>
                <c:pt idx="84">
                  <c:v>6641</c:v>
                </c:pt>
                <c:pt idx="85">
                  <c:v>11947</c:v>
                </c:pt>
                <c:pt idx="86">
                  <c:v>9572</c:v>
                </c:pt>
                <c:pt idx="87">
                  <c:v>9139</c:v>
                </c:pt>
                <c:pt idx="88">
                  <c:v>10503</c:v>
                </c:pt>
                <c:pt idx="89">
                  <c:v>9745</c:v>
                </c:pt>
                <c:pt idx="90">
                  <c:v>12464</c:v>
                </c:pt>
                <c:pt idx="91">
                  <c:v>9569</c:v>
                </c:pt>
                <c:pt idx="92">
                  <c:v>7949</c:v>
                </c:pt>
                <c:pt idx="93">
                  <c:v>6620</c:v>
                </c:pt>
                <c:pt idx="94">
                  <c:v>11306</c:v>
                </c:pt>
                <c:pt idx="95">
                  <c:v>7697</c:v>
                </c:pt>
                <c:pt idx="96">
                  <c:v>7671</c:v>
                </c:pt>
                <c:pt idx="98">
                  <c:v>12629</c:v>
                </c:pt>
                <c:pt idx="99">
                  <c:v>6792</c:v>
                </c:pt>
                <c:pt idx="100">
                  <c:v>11816</c:v>
                </c:pt>
                <c:pt idx="101">
                  <c:v>10445</c:v>
                </c:pt>
                <c:pt idx="102">
                  <c:v>12595</c:v>
                </c:pt>
                <c:pt idx="103">
                  <c:v>4105</c:v>
                </c:pt>
                <c:pt idx="104">
                  <c:v>10472</c:v>
                </c:pt>
                <c:pt idx="105">
                  <c:v>9092</c:v>
                </c:pt>
                <c:pt idx="106">
                  <c:v>7542</c:v>
                </c:pt>
                <c:pt idx="107">
                  <c:v>9844</c:v>
                </c:pt>
                <c:pt idx="108">
                  <c:v>7955</c:v>
                </c:pt>
                <c:pt idx="109">
                  <c:v>7796</c:v>
                </c:pt>
                <c:pt idx="110">
                  <c:v>7825</c:v>
                </c:pt>
                <c:pt idx="111">
                  <c:v>9666</c:v>
                </c:pt>
                <c:pt idx="112">
                  <c:v>14492</c:v>
                </c:pt>
                <c:pt idx="113">
                  <c:v>13424</c:v>
                </c:pt>
                <c:pt idx="114">
                  <c:v>10765</c:v>
                </c:pt>
                <c:pt idx="115">
                  <c:v>14251</c:v>
                </c:pt>
                <c:pt idx="116">
                  <c:v>10826</c:v>
                </c:pt>
                <c:pt idx="117">
                  <c:v>10876</c:v>
                </c:pt>
                <c:pt idx="118">
                  <c:v>15050</c:v>
                </c:pt>
                <c:pt idx="119">
                  <c:v>9583</c:v>
                </c:pt>
                <c:pt idx="120">
                  <c:v>9142</c:v>
                </c:pt>
                <c:pt idx="121">
                  <c:v>9395</c:v>
                </c:pt>
                <c:pt idx="122">
                  <c:v>10921</c:v>
                </c:pt>
                <c:pt idx="123">
                  <c:v>7398</c:v>
                </c:pt>
                <c:pt idx="124">
                  <c:v>12226</c:v>
                </c:pt>
                <c:pt idx="125">
                  <c:v>14485</c:v>
                </c:pt>
                <c:pt idx="126">
                  <c:v>10424</c:v>
                </c:pt>
                <c:pt idx="128">
                  <c:v>12834</c:v>
                </c:pt>
                <c:pt idx="129">
                  <c:v>15872</c:v>
                </c:pt>
                <c:pt idx="130">
                  <c:v>14508</c:v>
                </c:pt>
                <c:pt idx="131">
                  <c:v>10321</c:v>
                </c:pt>
                <c:pt idx="132">
                  <c:v>13119</c:v>
                </c:pt>
                <c:pt idx="133">
                  <c:v>7809</c:v>
                </c:pt>
                <c:pt idx="134">
                  <c:v>9631</c:v>
                </c:pt>
                <c:pt idx="135">
                  <c:v>9694</c:v>
                </c:pt>
                <c:pt idx="136">
                  <c:v>8108</c:v>
                </c:pt>
                <c:pt idx="137">
                  <c:v>7097</c:v>
                </c:pt>
                <c:pt idx="138">
                  <c:v>7217</c:v>
                </c:pt>
                <c:pt idx="139">
                  <c:v>11373</c:v>
                </c:pt>
                <c:pt idx="140">
                  <c:v>12557</c:v>
                </c:pt>
                <c:pt idx="141">
                  <c:v>10488</c:v>
                </c:pt>
                <c:pt idx="142">
                  <c:v>12009</c:v>
                </c:pt>
                <c:pt idx="143">
                  <c:v>11265</c:v>
                </c:pt>
                <c:pt idx="144">
                  <c:v>12291</c:v>
                </c:pt>
                <c:pt idx="145">
                  <c:v>20518</c:v>
                </c:pt>
                <c:pt idx="146">
                  <c:v>15371</c:v>
                </c:pt>
                <c:pt idx="147">
                  <c:v>18357</c:v>
                </c:pt>
                <c:pt idx="148">
                  <c:v>21011</c:v>
                </c:pt>
                <c:pt idx="149">
                  <c:v>12767</c:v>
                </c:pt>
                <c:pt idx="150">
                  <c:v>13278</c:v>
                </c:pt>
                <c:pt idx="151">
                  <c:v>13243</c:v>
                </c:pt>
                <c:pt idx="152">
                  <c:v>11742</c:v>
                </c:pt>
                <c:pt idx="153">
                  <c:v>12272</c:v>
                </c:pt>
                <c:pt idx="154">
                  <c:v>3029</c:v>
                </c:pt>
                <c:pt idx="155">
                  <c:v>1779</c:v>
                </c:pt>
                <c:pt idx="156">
                  <c:v>2712</c:v>
                </c:pt>
                <c:pt idx="158">
                  <c:v>1418</c:v>
                </c:pt>
                <c:pt idx="159">
                  <c:v>1458</c:v>
                </c:pt>
                <c:pt idx="160">
                  <c:v>1596</c:v>
                </c:pt>
                <c:pt idx="161">
                  <c:v>1353</c:v>
                </c:pt>
                <c:pt idx="162">
                  <c:v>961</c:v>
                </c:pt>
                <c:pt idx="163">
                  <c:v>659</c:v>
                </c:pt>
                <c:pt idx="164">
                  <c:v>325</c:v>
                </c:pt>
                <c:pt idx="165">
                  <c:v>173</c:v>
                </c:pt>
                <c:pt idx="166">
                  <c:v>161</c:v>
                </c:pt>
                <c:pt idx="167">
                  <c:v>148</c:v>
                </c:pt>
                <c:pt idx="168">
                  <c:v>4283</c:v>
                </c:pt>
                <c:pt idx="169">
                  <c:v>6711</c:v>
                </c:pt>
                <c:pt idx="170">
                  <c:v>7554</c:v>
                </c:pt>
                <c:pt idx="171">
                  <c:v>7196</c:v>
                </c:pt>
                <c:pt idx="172">
                  <c:v>6171</c:v>
                </c:pt>
                <c:pt idx="173">
                  <c:v>7654</c:v>
                </c:pt>
                <c:pt idx="174">
                  <c:v>7211</c:v>
                </c:pt>
                <c:pt idx="175">
                  <c:v>11443</c:v>
                </c:pt>
                <c:pt idx="176">
                  <c:v>6107</c:v>
                </c:pt>
                <c:pt idx="177">
                  <c:v>7484</c:v>
                </c:pt>
                <c:pt idx="178">
                  <c:v>6047</c:v>
                </c:pt>
                <c:pt idx="179">
                  <c:v>7855</c:v>
                </c:pt>
                <c:pt idx="180">
                  <c:v>7726</c:v>
                </c:pt>
                <c:pt idx="181">
                  <c:v>5064</c:v>
                </c:pt>
                <c:pt idx="182">
                  <c:v>9433</c:v>
                </c:pt>
                <c:pt idx="183">
                  <c:v>24929</c:v>
                </c:pt>
                <c:pt idx="184">
                  <c:v>11800</c:v>
                </c:pt>
                <c:pt idx="185">
                  <c:v>8945</c:v>
                </c:pt>
                <c:pt idx="186">
                  <c:v>9397</c:v>
                </c:pt>
                <c:pt idx="188">
                  <c:v>18165</c:v>
                </c:pt>
                <c:pt idx="189">
                  <c:v>10132</c:v>
                </c:pt>
                <c:pt idx="190">
                  <c:v>6773</c:v>
                </c:pt>
                <c:pt idx="191">
                  <c:v>6444</c:v>
                </c:pt>
                <c:pt idx="192">
                  <c:v>7465</c:v>
                </c:pt>
                <c:pt idx="193">
                  <c:v>6076</c:v>
                </c:pt>
                <c:pt idx="194">
                  <c:v>8839</c:v>
                </c:pt>
                <c:pt idx="195">
                  <c:v>9829</c:v>
                </c:pt>
                <c:pt idx="196">
                  <c:v>6222</c:v>
                </c:pt>
                <c:pt idx="197">
                  <c:v>13177</c:v>
                </c:pt>
                <c:pt idx="198">
                  <c:v>9023</c:v>
                </c:pt>
                <c:pt idx="199">
                  <c:v>7921</c:v>
                </c:pt>
                <c:pt idx="200">
                  <c:v>20147</c:v>
                </c:pt>
                <c:pt idx="201">
                  <c:v>12736</c:v>
                </c:pt>
                <c:pt idx="202">
                  <c:v>12320</c:v>
                </c:pt>
                <c:pt idx="203">
                  <c:v>19206</c:v>
                </c:pt>
                <c:pt idx="204">
                  <c:v>11203</c:v>
                </c:pt>
                <c:pt idx="205">
                  <c:v>9161</c:v>
                </c:pt>
                <c:pt idx="206">
                  <c:v>13447</c:v>
                </c:pt>
                <c:pt idx="207">
                  <c:v>24025</c:v>
                </c:pt>
                <c:pt idx="208">
                  <c:v>28332</c:v>
                </c:pt>
                <c:pt idx="209">
                  <c:v>22380</c:v>
                </c:pt>
                <c:pt idx="210">
                  <c:v>22800</c:v>
                </c:pt>
                <c:pt idx="211">
                  <c:v>26248</c:v>
                </c:pt>
                <c:pt idx="212">
                  <c:v>16852</c:v>
                </c:pt>
                <c:pt idx="213">
                  <c:v>19525</c:v>
                </c:pt>
                <c:pt idx="214">
                  <c:v>31677</c:v>
                </c:pt>
                <c:pt idx="215">
                  <c:v>30094</c:v>
                </c:pt>
                <c:pt idx="216">
                  <c:v>26842</c:v>
                </c:pt>
                <c:pt idx="218">
                  <c:v>21637</c:v>
                </c:pt>
                <c:pt idx="219">
                  <c:v>22468</c:v>
                </c:pt>
                <c:pt idx="220">
                  <c:v>16552</c:v>
                </c:pt>
                <c:pt idx="221">
                  <c:v>13444</c:v>
                </c:pt>
                <c:pt idx="222">
                  <c:v>15813</c:v>
                </c:pt>
                <c:pt idx="223">
                  <c:v>26560</c:v>
                </c:pt>
                <c:pt idx="224">
                  <c:v>16653</c:v>
                </c:pt>
                <c:pt idx="225">
                  <c:v>21538</c:v>
                </c:pt>
                <c:pt idx="226">
                  <c:v>14128</c:v>
                </c:pt>
                <c:pt idx="227">
                  <c:v>11805</c:v>
                </c:pt>
                <c:pt idx="228">
                  <c:v>4039</c:v>
                </c:pt>
                <c:pt idx="229">
                  <c:v>3568</c:v>
                </c:pt>
                <c:pt idx="230">
                  <c:v>17943</c:v>
                </c:pt>
                <c:pt idx="231">
                  <c:v>39901</c:v>
                </c:pt>
                <c:pt idx="232">
                  <c:v>18865</c:v>
                </c:pt>
                <c:pt idx="233">
                  <c:v>12800</c:v>
                </c:pt>
                <c:pt idx="234">
                  <c:v>13550</c:v>
                </c:pt>
                <c:pt idx="235">
                  <c:v>26195</c:v>
                </c:pt>
                <c:pt idx="236">
                  <c:v>28012</c:v>
                </c:pt>
                <c:pt idx="237">
                  <c:v>44262</c:v>
                </c:pt>
                <c:pt idx="238">
                  <c:v>33597</c:v>
                </c:pt>
                <c:pt idx="239">
                  <c:v>35959</c:v>
                </c:pt>
                <c:pt idx="240">
                  <c:v>45897</c:v>
                </c:pt>
                <c:pt idx="241">
                  <c:v>65950</c:v>
                </c:pt>
                <c:pt idx="242">
                  <c:v>72910</c:v>
                </c:pt>
                <c:pt idx="243">
                  <c:v>48356</c:v>
                </c:pt>
                <c:pt idx="244">
                  <c:v>42871</c:v>
                </c:pt>
                <c:pt idx="245">
                  <c:v>44536</c:v>
                </c:pt>
                <c:pt idx="246">
                  <c:v>35170</c:v>
                </c:pt>
                <c:pt idx="248">
                  <c:v>57835</c:v>
                </c:pt>
                <c:pt idx="249">
                  <c:v>51520</c:v>
                </c:pt>
                <c:pt idx="250">
                  <c:v>74536</c:v>
                </c:pt>
                <c:pt idx="251">
                  <c:v>82195</c:v>
                </c:pt>
                <c:pt idx="252">
                  <c:v>47734</c:v>
                </c:pt>
                <c:pt idx="253">
                  <c:v>38969</c:v>
                </c:pt>
                <c:pt idx="254">
                  <c:v>54255</c:v>
                </c:pt>
                <c:pt idx="255">
                  <c:v>33837</c:v>
                </c:pt>
                <c:pt idx="256">
                  <c:v>39423</c:v>
                </c:pt>
                <c:pt idx="257">
                  <c:v>38458</c:v>
                </c:pt>
                <c:pt idx="258">
                  <c:v>88155</c:v>
                </c:pt>
                <c:pt idx="259">
                  <c:v>46704</c:v>
                </c:pt>
                <c:pt idx="260">
                  <c:v>41173</c:v>
                </c:pt>
                <c:pt idx="261">
                  <c:v>52551</c:v>
                </c:pt>
                <c:pt idx="262">
                  <c:v>56292</c:v>
                </c:pt>
                <c:pt idx="263">
                  <c:v>64846</c:v>
                </c:pt>
                <c:pt idx="264">
                  <c:v>54583</c:v>
                </c:pt>
                <c:pt idx="265">
                  <c:v>72494</c:v>
                </c:pt>
                <c:pt idx="266">
                  <c:v>54457</c:v>
                </c:pt>
                <c:pt idx="267">
                  <c:v>59154</c:v>
                </c:pt>
                <c:pt idx="268">
                  <c:v>46334</c:v>
                </c:pt>
                <c:pt idx="269">
                  <c:v>40244</c:v>
                </c:pt>
                <c:pt idx="270">
                  <c:v>33396</c:v>
                </c:pt>
                <c:pt idx="271">
                  <c:v>61081</c:v>
                </c:pt>
                <c:pt idx="272">
                  <c:v>60009</c:v>
                </c:pt>
                <c:pt idx="273">
                  <c:v>56229</c:v>
                </c:pt>
                <c:pt idx="274">
                  <c:v>37796</c:v>
                </c:pt>
                <c:pt idx="275">
                  <c:v>53227</c:v>
                </c:pt>
                <c:pt idx="276">
                  <c:v>53950</c:v>
                </c:pt>
                <c:pt idx="278">
                  <c:v>52457</c:v>
                </c:pt>
                <c:pt idx="279">
                  <c:v>61755</c:v>
                </c:pt>
                <c:pt idx="280">
                  <c:v>61453</c:v>
                </c:pt>
                <c:pt idx="281">
                  <c:v>60693</c:v>
                </c:pt>
                <c:pt idx="282">
                  <c:v>55840</c:v>
                </c:pt>
                <c:pt idx="283">
                  <c:v>48893</c:v>
                </c:pt>
                <c:pt idx="284">
                  <c:v>53538</c:v>
                </c:pt>
                <c:pt idx="285">
                  <c:v>46759</c:v>
                </c:pt>
                <c:pt idx="286">
                  <c:v>65181</c:v>
                </c:pt>
                <c:pt idx="287">
                  <c:v>46614</c:v>
                </c:pt>
                <c:pt idx="288">
                  <c:v>72191</c:v>
                </c:pt>
                <c:pt idx="289">
                  <c:v>73972</c:v>
                </c:pt>
                <c:pt idx="290">
                  <c:v>62727</c:v>
                </c:pt>
                <c:pt idx="291">
                  <c:v>67650</c:v>
                </c:pt>
                <c:pt idx="292">
                  <c:v>57499</c:v>
                </c:pt>
                <c:pt idx="293">
                  <c:v>63547</c:v>
                </c:pt>
                <c:pt idx="294">
                  <c:v>52951</c:v>
                </c:pt>
                <c:pt idx="295">
                  <c:v>54277</c:v>
                </c:pt>
                <c:pt idx="296">
                  <c:v>60643</c:v>
                </c:pt>
                <c:pt idx="297">
                  <c:v>50903</c:v>
                </c:pt>
                <c:pt idx="298">
                  <c:v>64013</c:v>
                </c:pt>
                <c:pt idx="299">
                  <c:v>66875</c:v>
                </c:pt>
                <c:pt idx="300">
                  <c:v>75672</c:v>
                </c:pt>
                <c:pt idx="301">
                  <c:v>52666</c:v>
                </c:pt>
                <c:pt idx="302">
                  <c:v>52668</c:v>
                </c:pt>
                <c:pt idx="303">
                  <c:v>52182</c:v>
                </c:pt>
                <c:pt idx="304">
                  <c:v>65545</c:v>
                </c:pt>
                <c:pt idx="305">
                  <c:v>58994</c:v>
                </c:pt>
                <c:pt idx="306">
                  <c:v>69729</c:v>
                </c:pt>
                <c:pt idx="308">
                  <c:v>64340</c:v>
                </c:pt>
                <c:pt idx="309">
                  <c:v>79044</c:v>
                </c:pt>
                <c:pt idx="310">
                  <c:v>60247</c:v>
                </c:pt>
                <c:pt idx="311">
                  <c:v>73073</c:v>
                </c:pt>
                <c:pt idx="312">
                  <c:v>71132</c:v>
                </c:pt>
                <c:pt idx="313">
                  <c:v>70763</c:v>
                </c:pt>
                <c:pt idx="314">
                  <c:v>82122</c:v>
                </c:pt>
                <c:pt idx="315">
                  <c:v>48701</c:v>
                </c:pt>
                <c:pt idx="316">
                  <c:v>22718</c:v>
                </c:pt>
                <c:pt idx="317">
                  <c:v>18228</c:v>
                </c:pt>
                <c:pt idx="318">
                  <c:v>16694</c:v>
                </c:pt>
                <c:pt idx="319">
                  <c:v>13647</c:v>
                </c:pt>
                <c:pt idx="320">
                  <c:v>25776</c:v>
                </c:pt>
                <c:pt idx="321">
                  <c:v>27181</c:v>
                </c:pt>
                <c:pt idx="322">
                  <c:v>63518</c:v>
                </c:pt>
                <c:pt idx="323">
                  <c:v>60031</c:v>
                </c:pt>
                <c:pt idx="324">
                  <c:v>84501</c:v>
                </c:pt>
                <c:pt idx="325">
                  <c:v>82077</c:v>
                </c:pt>
                <c:pt idx="326">
                  <c:v>81802</c:v>
                </c:pt>
                <c:pt idx="327">
                  <c:v>81816</c:v>
                </c:pt>
                <c:pt idx="328">
                  <c:v>92534</c:v>
                </c:pt>
                <c:pt idx="329">
                  <c:v>76341</c:v>
                </c:pt>
                <c:pt idx="330">
                  <c:v>66738</c:v>
                </c:pt>
                <c:pt idx="331">
                  <c:v>72331</c:v>
                </c:pt>
                <c:pt idx="332">
                  <c:v>72281</c:v>
                </c:pt>
                <c:pt idx="333">
                  <c:v>72021</c:v>
                </c:pt>
                <c:pt idx="334">
                  <c:v>63021</c:v>
                </c:pt>
                <c:pt idx="335">
                  <c:v>64908</c:v>
                </c:pt>
                <c:pt idx="336">
                  <c:v>57032</c:v>
                </c:pt>
                <c:pt idx="337">
                  <c:v>54230</c:v>
                </c:pt>
                <c:pt idx="338">
                  <c:v>52814</c:v>
                </c:pt>
                <c:pt idx="339">
                  <c:v>54349</c:v>
                </c:pt>
                <c:pt idx="340">
                  <c:v>60379</c:v>
                </c:pt>
                <c:pt idx="341">
                  <c:v>67051</c:v>
                </c:pt>
                <c:pt idx="342">
                  <c:v>68309</c:v>
                </c:pt>
                <c:pt idx="343">
                  <c:v>62957</c:v>
                </c:pt>
                <c:pt idx="344">
                  <c:v>77470</c:v>
                </c:pt>
                <c:pt idx="345">
                  <c:v>64015</c:v>
                </c:pt>
                <c:pt idx="346">
                  <c:v>68093</c:v>
                </c:pt>
                <c:pt idx="347">
                  <c:v>75195</c:v>
                </c:pt>
                <c:pt idx="348">
                  <c:v>72860</c:v>
                </c:pt>
                <c:pt idx="349">
                  <c:v>63700</c:v>
                </c:pt>
                <c:pt idx="350">
                  <c:v>60998</c:v>
                </c:pt>
                <c:pt idx="351">
                  <c:v>69569</c:v>
                </c:pt>
                <c:pt idx="352">
                  <c:v>51878</c:v>
                </c:pt>
                <c:pt idx="353">
                  <c:v>62375</c:v>
                </c:pt>
                <c:pt idx="354">
                  <c:v>64660</c:v>
                </c:pt>
                <c:pt idx="355">
                  <c:v>67485</c:v>
                </c:pt>
                <c:pt idx="356">
                  <c:v>62957</c:v>
                </c:pt>
                <c:pt idx="357">
                  <c:v>59914</c:v>
                </c:pt>
                <c:pt idx="358">
                  <c:v>42947</c:v>
                </c:pt>
                <c:pt idx="359">
                  <c:v>41115</c:v>
                </c:pt>
                <c:pt idx="360">
                  <c:v>42289</c:v>
                </c:pt>
                <c:pt idx="361">
                  <c:v>39133</c:v>
                </c:pt>
                <c:pt idx="362">
                  <c:v>43564</c:v>
                </c:pt>
                <c:pt idx="363">
                  <c:v>67704</c:v>
                </c:pt>
                <c:pt idx="364">
                  <c:v>45240</c:v>
                </c:pt>
                <c:pt idx="365">
                  <c:v>52006</c:v>
                </c:pt>
                <c:pt idx="366">
                  <c:v>72221</c:v>
                </c:pt>
                <c:pt idx="367">
                  <c:v>70114</c:v>
                </c:pt>
                <c:pt idx="368">
                  <c:v>79888</c:v>
                </c:pt>
                <c:pt idx="369">
                  <c:v>83199</c:v>
                </c:pt>
                <c:pt idx="370">
                  <c:v>96820</c:v>
                </c:pt>
                <c:pt idx="371">
                  <c:v>68388</c:v>
                </c:pt>
                <c:pt idx="372">
                  <c:v>74349</c:v>
                </c:pt>
                <c:pt idx="373">
                  <c:v>78913</c:v>
                </c:pt>
                <c:pt idx="374">
                  <c:v>79690</c:v>
                </c:pt>
                <c:pt idx="375">
                  <c:v>85313</c:v>
                </c:pt>
                <c:pt idx="376">
                  <c:v>63635</c:v>
                </c:pt>
                <c:pt idx="377">
                  <c:v>86867</c:v>
                </c:pt>
                <c:pt idx="378">
                  <c:v>74184</c:v>
                </c:pt>
                <c:pt idx="379">
                  <c:v>73022</c:v>
                </c:pt>
                <c:pt idx="380">
                  <c:v>70606</c:v>
                </c:pt>
                <c:pt idx="381">
                  <c:v>69511</c:v>
                </c:pt>
                <c:pt idx="382">
                  <c:v>66076</c:v>
                </c:pt>
                <c:pt idx="383">
                  <c:v>70942</c:v>
                </c:pt>
                <c:pt idx="384">
                  <c:v>52843</c:v>
                </c:pt>
                <c:pt idx="385">
                  <c:v>78343</c:v>
                </c:pt>
                <c:pt idx="386">
                  <c:v>71951</c:v>
                </c:pt>
                <c:pt idx="387">
                  <c:v>69207</c:v>
                </c:pt>
                <c:pt idx="388">
                  <c:v>77447</c:v>
                </c:pt>
                <c:pt idx="389">
                  <c:v>66859</c:v>
                </c:pt>
                <c:pt idx="390">
                  <c:v>77112</c:v>
                </c:pt>
                <c:pt idx="391">
                  <c:v>77504</c:v>
                </c:pt>
                <c:pt idx="392">
                  <c:v>64010</c:v>
                </c:pt>
                <c:pt idx="393">
                  <c:v>60359</c:v>
                </c:pt>
                <c:pt idx="394">
                  <c:v>56093</c:v>
                </c:pt>
                <c:pt idx="395">
                  <c:v>60670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86-43F8-B422-643D84D273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0114512"/>
        <c:axId val="180113528"/>
      </c:lineChart>
      <c:catAx>
        <c:axId val="180114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113528"/>
        <c:crosses val="autoZero"/>
        <c:auto val="1"/>
        <c:lblAlgn val="ctr"/>
        <c:lblOffset val="100"/>
        <c:noMultiLvlLbl val="0"/>
      </c:catAx>
      <c:valAx>
        <c:axId val="180113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114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treckerfahrerduerfendas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14813.1176470588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F7-4A63-910C-DA382DD2D6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treckerfahrerduerfendas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12707.822222222199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F7-4A63-910C-DA382DD2D6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treckerfahrerduerfendas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15858.554098360701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F7-4A63-910C-DA382DD2D6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0500256"/>
        <c:axId val="410500584"/>
      </c:barChart>
      <c:catAx>
        <c:axId val="410500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500584"/>
        <c:crosses val="autoZero"/>
        <c:auto val="1"/>
        <c:lblAlgn val="ctr"/>
        <c:lblOffset val="100"/>
        <c:noMultiLvlLbl val="0"/>
      </c:catAx>
      <c:valAx>
        <c:axId val="410500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500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treckerfahrerduerfendas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14131.2027027027</c:v>
                </c:pt>
                <c:pt idx="1">
                  <c:v>13216.898734177201</c:v>
                </c:pt>
                <c:pt idx="2">
                  <c:v>14167.3866666667</c:v>
                </c:pt>
                <c:pt idx="3">
                  <c:v>13775.6103896104</c:v>
                </c:pt>
                <c:pt idx="4">
                  <c:v>20263.333333333299</c:v>
                </c:pt>
                <c:pt idx="5">
                  <c:v>14689.8985507246</c:v>
                </c:pt>
                <c:pt idx="6">
                  <c:v>12907.260273972601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F5-45E7-B832-59D2D06235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0505832"/>
        <c:axId val="410506160"/>
      </c:barChart>
      <c:catAx>
        <c:axId val="410505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506160"/>
        <c:crosses val="autoZero"/>
        <c:auto val="1"/>
        <c:lblAlgn val="ctr"/>
        <c:lblOffset val="100"/>
        <c:noMultiLvlLbl val="0"/>
      </c:catAx>
      <c:valAx>
        <c:axId val="41050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505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treckerfahrerduerfendas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2006.0882352941201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EA-4975-8D94-6AEA05488A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treckerfahrerduerfendas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1587.43888888889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EA-4975-8D94-6AEA05488A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treckerfahrerduerfendas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1545.0754098360701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EA-4975-8D94-6AEA05488A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9931104"/>
        <c:axId val="409939632"/>
      </c:barChart>
      <c:catAx>
        <c:axId val="409931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939632"/>
        <c:crosses val="autoZero"/>
        <c:auto val="1"/>
        <c:lblAlgn val="ctr"/>
        <c:lblOffset val="100"/>
        <c:noMultiLvlLbl val="0"/>
      </c:catAx>
      <c:valAx>
        <c:axId val="409939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931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treckerfahrerduerfendas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A2-450D-AFC6-9A7AB40F3A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treckerfahrerduerfendas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A2-450D-AFC6-9A7AB40F3A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3327216"/>
        <c:axId val="433327544"/>
      </c:barChart>
      <c:catAx>
        <c:axId val="433327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327544"/>
        <c:crosses val="autoZero"/>
        <c:auto val="1"/>
        <c:lblAlgn val="ctr"/>
        <c:lblOffset val="100"/>
        <c:noMultiLvlLbl val="0"/>
      </c:catAx>
      <c:valAx>
        <c:axId val="433327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327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81180-4AE9-41A3-B74B-0CD75DC4CC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6B1AC4-59DD-4482-BDF2-88A73D80E7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1577631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3999E-732C-4DED-9645-9346243F9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treckerfahrerduerfendas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638ECD-A866-4E2E-89C4-0668DD7570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2962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28885132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92716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95194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07110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70557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850231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32690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88093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79295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64985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63532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54704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20394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554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85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treckerfahrerduerfendas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759793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11441737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825194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14697.327552987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411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6CF69E-EA22-41AF-8319-7EDCC18DA2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248654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E739F-C9D4-45F7-BC02-6455026B6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treckerfahrerduerfendas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BFBDFC-55AD-4FD7-9DF9-A4E5BC8097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68684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F5EABA-5ED2-477F-87D2-3EC86FF1D0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A86694-8E5D-4135-95DE-BCF895C41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826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9A094-6E91-43F1-AA4C-6270781BC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treckerfahrerduerfendas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F853C7-9BDD-4F9B-97D4-37DD0ED897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87469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9E54C2-DCF2-4F8F-BD5F-6051B1894C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7FBBDE-8FF0-43B5-9B69-0D6BDDE3D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318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BFDD3-3250-462E-A0CE-D7117132B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Posts Table | treckerfahrerduerfendas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BE87AC-E1D6-44A3-B9A1-543F87B293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34853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480913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0903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3051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8360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6237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1428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8056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3105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6289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515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treckerfahrerduerfendas - 2018-11-19 11:29:46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Schelm, wer in dieser Situation Schadenfreude empfindet (bitte unbedingt 🔊 an!!!)... 😇 #gülle #schadenfreude #schadenfroh #landwirtschaft #acker #agrar #güllewagen #schietkram #mist #ungeschick #lachen #humor #landwirtin #landwirt #pannen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158349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167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treckerfahrerduerfendas - 2018-12-11 09:58:08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Und? Alles gut sortiert bei Euch...? 🔧 Habt einen schönen Dienstag! 🚜💨 #werkbank #werkstatt #schraubenschlüssel #flaschenöffner #werkzeug #mechatroniker #mechaniker #trecker #traktor #traktoren #schlepper #oldtimertrecker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115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treckerfahrerduerfendas - 2018-10-19 07:29:35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Mahlzeit! Läuft bei Euch nicht anders, oder...? 🍳 #karikatur #karikaturist #zeichner #zeichnerin #humor #humor😂 #schlepper #trecker #treckerfahren #traktor #traktoren #lustig #witzig #witzigebilder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6996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8C2B4C-ACA6-40DA-A77E-F17CD5BCF5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503591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31C39-9324-497B-A3C5-BC2A5ABED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Posts Table | treckerfahrerduerfendas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75D1A4-2927-4F68-970F-505BA98F95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3943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212644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8370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7304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7521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51192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9653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6695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3475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7767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27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treckerfahrerduerfendas - 2019-01-11 09:00:15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ist die Lage im Süden Deutschlands? Weiße Pracht oder blanker Horror? 🌧 Hier im Norden ist alles grau in grau... 🌫 🚜💨 #marunde #karikatur #karikaturist #karikaturen #zeichner #zeichnerin #zeichnungen #zeichnung #humor #humor😂 #trecker #treckerfahren #treckerfahrerdürfendas #landmaschinen #traktor #traktoren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470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treckerfahrerduerfendas - 2019-01-05 17:25:02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Experten voran: was ist das für‘n schnuckliger „kleiner“ gelber Schlepper...? 🧐🚜💨 #traktor #traktoren #tractor #tractors #schlepper #trecker #treckerfahren #treckerfahrerdürfendas #dieselgate #landmaschinen #kornkammer #landwirtschaft #kolchose #sowchose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874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9D5DAD-79CB-454F-ADA1-2B6683426C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414129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79EA5-FFBE-4A86-9C37-61C72CC88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Posts Table | treckerfahrerduerfendas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140BB1-7FE1-4A04-B918-D3874A6B8E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88020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9599595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6894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5847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5677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4769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4211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1753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9035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6381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86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treckerfahrerduerfendas - 2019-01-15 08:37:24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Zack: was fällt Dir spontan zu diesem 📸 ein? Das war letztes Jahr bei den Dreharbeiten, als sich Sven und Brunhilde bei der 🌽-Silage nützlich machten 🚜💨 #mais #maisernte #maisernte2018 #maissilage #brunhilde #porschediesel #porschetractor #trecker #traktor #traktoren #treckerfahrerdürfendas #trecker_pictures #treckerfahren #schlepper #tietzerkommt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93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treckerfahrerduerfendas - 2019-01-04 17:21:56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Ihr sprecht kein Deutz? 🙈 Unfassbar... 😇 🚜💨 #deutz #deutzfahr #oldtimertrecker #trecker #treckerfahren #treckerfahrerdürfendas #treckerheld #humor #spass #traktor #traktoren #schlepper #landmaschinen #johndeere #hanomag #lanzbulldog #agrar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06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18DD64-92CB-4692-8211-A123D54588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804796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7EDFE-E8F6-411B-9FA9-AF15AA40D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Posts Table | treckerfahrerduerfendas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5D059D-492B-4C0A-BE44-924F98EC02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7665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626148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4517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7188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4336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2690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0017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3038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3025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0598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475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treckerfahrerduerfendas - 2018-09-07 07:53:11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FREITAG IST MARUNDE-TAG: Augen auf jetzt bei der Maisernte bzw. beim Häckseln 😂🚜💨 #treckerliebe #trecker_pictures #trecker #treckerfahren #traktor #traktoren #schlepper #humor #humor😂 #humorista #karikatur #karikaturist #zeichnen #zeichnungen #zeichner #landwirtschaft #lachen #lachenistgesund #lachenmachtglücklich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823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treckerfahrerduerfendas - 2019-01-24 09:02:51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Schmuckstücke der Woche: welcher ist Euer persönlicher Favorit 🥇? Ganz herzlichen Dank für die vielen Zusendungen!!! 🚜💨 #deutzd25 #deutz #deutzfahr #deutzpower #güldner #güldnertrecker #fahrtrecker #trecker #trecker_pictures #treckerfahrerdürfendas #treckerfahren #treckerfahrer #traktor #traktoren #tractor #tractors #schlepper #oldtimer #oldtimers #oldtimertraktor #oldtimertrecker #youngtimer #youngtimers #landmaschinen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073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049662-A296-4C05-BEBC-A6670970E6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61376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E3BBB-F3B5-4824-8F28-2B9D2ED8D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Posts Table | treckerfahrerduerfendas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FB6C43-A23E-4A06-946F-AB588789A6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3181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438057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9811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2248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0386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88810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9745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3819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6165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3097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572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treckerfahrerduerfendas - 2018-08-30 07:19:42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Gülle per Mail? Klingt ja nach einer neuen Geschäftsidee, oder? 🤣🤣🤣 #trecker #treckerfahren #trecker_pictures #treckers #treckerfriends #traktor #traktoren #traktorpool #traktors2 #traktorpower #traktøren #schlepper #landmaschinen #landwirtschaft #humor #gülle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1982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B1E1C6-CD69-4AC7-86E0-C899D95CBA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769471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41297-8C0E-482D-A452-53D09C856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Organic Reach by Post Type  | treckerfahrerduerfendas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ACD971-A5EE-477D-987D-3AACB38A4D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7088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9EC5F4-983B-4B05-BB11-EA9C45843A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B54D21-B8A1-494F-A002-4C8083AE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75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1505-4D30-4A25-8F3E-552BE9F8C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treckerfahrerduerfendas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DC8530-8510-4CA1-9147-23BC429E44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68327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25918A-408A-489E-B8F9-EF52ACA353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53987F-2CA1-4EFF-A185-C3AFE89A2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268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2741E-2AAA-4949-9526-467682537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Engagement Distribution by Post Type  | treckerfahrerduerfendas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3C80E3-D09F-43BD-864E-21F968171D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3097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A62810-2421-4D9B-922E-4A2DD3BD7C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E97141-A757-4F19-9C29-50F46B0AD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273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B2666-7E15-419D-AB9D-0C9BC8FC9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treckerfahrerduerfendas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B839AB-2039-4F3F-9FC0-CDA7A39B5A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3477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9176142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18678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3904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0988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7633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49085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722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1480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6039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098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- 2019-01-21 08:44:56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https://scontent.xx.fbcdn.net/v/t51.12442-15/50628728_455144941686506_4001318862234336999_n.jpg?_nc_cat=107&amp;_nc_ht=scontent.xx&amp;oh=7db786ea38f6f98d85c25e2c39311028&amp;oe=5CB36770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854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- 2018-11-17 21:57:35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https://scontent.xx.fbcdn.net/v/t51.12442-15/43575719_2319495364940597_5450794196507269278_n.jpg?_nc_cat=105&amp;_nc_ht=scontent.xx&amp;oh=9fd9ea5ad83e4afa37f2a0e90416b851&amp;oe=5CADF637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705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- 2018-11-17 21:57:34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Hummel Hummel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https://scontent.xx.fbcdn.net/v/t51.12442-15/43816521_2098583856871279_6768925387462328401_n.jpg?_nc_cat=108&amp;_nc_ht=scontent.xx&amp;oh=1d625e38229194216a571bd53589da88&amp;oe=5C68F6BB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887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3F1063-A774-403C-8CA2-60FE9287DA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5033844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D1E39-F193-4FB5-B0A7-0ABBE807D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treckerfahrerduerfendas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13676A-28B6-42EB-8CE2-9A7CCBC934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61761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520799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70991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32346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13632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7488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9204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591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967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0095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244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- 2018-11-17 21:57:33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Jungs sorgen für Nachschub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https://scontent.xx.fbcdn.net/v/t51.12442-15/43167157_1906658349417360_2170114458584293812_n.jpg?_nc_cat=105&amp;_nc_ht=scontent.xx&amp;oh=d7565796be655b9a96dcc27431e3e0de&amp;oe=5C648A0A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109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- 2018-11-17 21:57:32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Rückblick: Strohballen pressen im Supersommer #Treckertreffen Kolkerheide 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https://scontent.xx.fbcdn.net/v/t51.12442-15/42861119_305873710027298_3406801116352559443_n.jpg?_nc_cat=103&amp;_nc_ht=scontent.xx&amp;oh=d36524307081eb1ad735d1a52ac58025&amp;oe=5C702D6B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7321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F8DCDD-406E-437F-86AC-3C9F846A2E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455361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1E128-2648-41A0-AFAE-B21229FEC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Story Type Distribution | treckerfahrerduerfendas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4FDDAC-F681-432D-AFF8-43CA5ADBF7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34269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B5AD8F-295F-450B-9967-6DD3FCCC71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22853-BE31-4D87-A47A-61171D8BA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494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4E275-D524-4328-8243-E083E2320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Hashtag Detection | treckerfahrerduerfendas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477373-D598-434E-B557-DFB650596C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07755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31926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3869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2466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153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6792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7354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91762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0161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905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#fendt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19.292682926829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171.63414634146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1839.9268292683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25819.512195122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17203.365853659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169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#fendtfarmer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1596.6666666667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18765.5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11558.166666667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483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#trecker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1520.8192771084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15.833734939759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117.44337349398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1654.0963855422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22977.363855422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15351.14939759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995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#treckerliebe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1157.8333333333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17.969696969697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1257.4696969697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15885.878787879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10530.742424242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182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#trecker_pictures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1457.3521126761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15.176056338028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72.37323943662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1544.9014084507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19102.852112676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12252.070422535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155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#treckerfahren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19.345238095238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135.3869047619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1938.7321428571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27353.375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18120.94047619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619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#traktor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1565.1724137931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16.591133004926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121.16502463054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1702.9285714286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23977.36453202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16001.004926108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204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#schlepper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1464.3142857143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15.98021978022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110.10989010989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1590.4043956044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21973.556043956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14609.259340659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238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#agrar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1454.1351351351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26.013513513514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140.54054054054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1620.6891891892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23323.513513514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15670.527027027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9012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E4454D-7F18-4AD4-B6FF-3E0D08FAF2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41437507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520F0-FAF1-4557-BEE0-91D85CC38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Hashtag Detection | treckerfahrerduerfendas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3D0352-873F-4288-AC7E-DF229B2C2A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60839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99400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6609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3122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60885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144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8613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95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6775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485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#ndrfernsehen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976.42647058824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9.9264705882353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61.779411764706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1048.1323529412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13524.897058824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9281.2941176471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1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#january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36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#liebe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8626.6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25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#rollator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049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#deutz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1622.7115384615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146.98076923077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1791.4615384615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24159.346153846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15863.557692308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345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#deutztrecker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1700.3333333333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1954.6666666667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14447.666666667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456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059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#gehwagen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834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#deltarad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689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#spaziergang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575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CAC9C-E32A-49C7-A715-A53E1AB461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3018347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60C1D-B656-44E9-A0D4-F4137F68E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Hashtag Detection | treckerfahrerduerfendas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488C7C-DDA3-46C7-AB9A-0BAE82BE29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6788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42471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900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5523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9152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92283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352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4494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9037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270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#fussball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15115.25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162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#fussballiebe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578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#begeisterung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057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#fendtdieselross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12705.666666667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472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#treckerliebhaber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8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1274.2167487685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13.472906403941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80.906403940887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1368.5960591133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17595.945812808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11588.103448276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1564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25D665-4CCF-4A0A-ACD2-B29F68453F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5441798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1035</Words>
  <Application>Microsoft Office PowerPoint</Application>
  <PresentationFormat>On-screen Show (4:3)</PresentationFormat>
  <Paragraphs>492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quintly_template</vt:lpstr>
      <vt:lpstr>MeFo - Instagram</vt:lpstr>
      <vt:lpstr>Instagram Key Metrics Table | treckerfahrerduerfendas</vt:lpstr>
      <vt:lpstr>Instagram Reach | treckerfahrerduerfendas</vt:lpstr>
      <vt:lpstr>Instagram Impressions  | treckerfahrerduerfendas</vt:lpstr>
      <vt:lpstr>Instagram Posts Table | treckerfahrerduerfendas - 1 of 5</vt:lpstr>
      <vt:lpstr>Instagram Posts Table | treckerfahrerduerfendas - 2 of 5</vt:lpstr>
      <vt:lpstr>Instagram Posts Table | treckerfahrerduerfendas - 3 of 5</vt:lpstr>
      <vt:lpstr>Instagram Posts Table | treckerfahrerduerfendas - 4 of 5</vt:lpstr>
      <vt:lpstr>Instagram Posts Table | treckerfahrerduerfendas - 5 of 5</vt:lpstr>
      <vt:lpstr>Instagram Organic Reach by Post Type  | treckerfahrerduerfendas</vt:lpstr>
      <vt:lpstr>Instagram Organic Reach By Weekday | treckerfahrerduerfendas</vt:lpstr>
      <vt:lpstr>Instagram Organic Engagement Distribution by Post Type  | treckerfahrerduerfendas</vt:lpstr>
      <vt:lpstr>Instagram Stories Table  | treckerfahrerduerfendas - 1 of 2</vt:lpstr>
      <vt:lpstr>Instagram Stories Table  | treckerfahrerduerfendas - 2 of 2</vt:lpstr>
      <vt:lpstr>Instagram Story Type Distribution | treckerfahrerduerfendas</vt:lpstr>
      <vt:lpstr>Instagram Hashtag Detection | treckerfahrerduerfendas - 1 of 3</vt:lpstr>
      <vt:lpstr>Instagram Hashtag Detection | treckerfahrerduerfendas - 2 of 3</vt:lpstr>
      <vt:lpstr>Instagram Hashtag Detection | treckerfahrerduerfendas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Instagram</dc:title>
  <dc:creator>Frederik Peiniger</dc:creator>
  <cp:lastModifiedBy>Frederik Peiniger</cp:lastModifiedBy>
  <cp:revision>1</cp:revision>
  <dcterms:created xsi:type="dcterms:W3CDTF">2019-02-13T10:58:30Z</dcterms:created>
  <dcterms:modified xsi:type="dcterms:W3CDTF">2019-02-13T10:59:11Z</dcterms:modified>
</cp:coreProperties>
</file>