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9" r:id="rId40"/>
    <p:sldId id="300" r:id="rId41"/>
    <p:sldId id="301" r:id="rId42"/>
    <p:sldId id="302" r:id="rId43"/>
    <p:sldId id="303" r:id="rId44"/>
    <p:sldId id="304" r:id="rId45"/>
    <p:sldId id="306" r:id="rId46"/>
    <p:sldId id="307" r:id="rId47"/>
    <p:sldId id="308" r:id="rId48"/>
    <p:sldId id="309" r:id="rId49"/>
    <p:sldId id="310"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8775</c:v>
                </c:pt>
                <c:pt idx="1">
                  <c:v>8828</c:v>
                </c:pt>
                <c:pt idx="2">
                  <c:v>8882</c:v>
                </c:pt>
                <c:pt idx="3">
                  <c:v>8937</c:v>
                </c:pt>
                <c:pt idx="4">
                  <c:v>9019</c:v>
                </c:pt>
                <c:pt idx="5">
                  <c:v>9155</c:v>
                </c:pt>
                <c:pt idx="6">
                  <c:v>9317</c:v>
                </c:pt>
                <c:pt idx="7">
                  <c:v>9394</c:v>
                </c:pt>
                <c:pt idx="8">
                  <c:v>9659</c:v>
                </c:pt>
                <c:pt idx="9">
                  <c:v>10243</c:v>
                </c:pt>
                <c:pt idx="10">
                  <c:v>10509</c:v>
                </c:pt>
                <c:pt idx="11">
                  <c:v>10631</c:v>
                </c:pt>
                <c:pt idx="12">
                  <c:v>10695</c:v>
                </c:pt>
                <c:pt idx="13">
                  <c:v>10743</c:v>
                </c:pt>
                <c:pt idx="14">
                  <c:v>10787</c:v>
                </c:pt>
                <c:pt idx="15">
                  <c:v>10847</c:v>
                </c:pt>
                <c:pt idx="16">
                  <c:v>11437</c:v>
                </c:pt>
                <c:pt idx="17">
                  <c:v>11543</c:v>
                </c:pt>
                <c:pt idx="18">
                  <c:v>11608</c:v>
                </c:pt>
                <c:pt idx="19">
                  <c:v>11830</c:v>
                </c:pt>
                <c:pt idx="20">
                  <c:v>11989</c:v>
                </c:pt>
                <c:pt idx="21">
                  <c:v>12141</c:v>
                </c:pt>
                <c:pt idx="22">
                  <c:v>12316</c:v>
                </c:pt>
                <c:pt idx="23">
                  <c:v>12470</c:v>
                </c:pt>
                <c:pt idx="24">
                  <c:v>12624</c:v>
                </c:pt>
                <c:pt idx="25">
                  <c:v>12702</c:v>
                </c:pt>
                <c:pt idx="26">
                  <c:v>12822</c:v>
                </c:pt>
                <c:pt idx="27">
                  <c:v>12965</c:v>
                </c:pt>
                <c:pt idx="28">
                  <c:v>13043</c:v>
                </c:pt>
                <c:pt idx="29">
                  <c:v>13172</c:v>
                </c:pt>
                <c:pt idx="30">
                  <c:v>13267</c:v>
                </c:pt>
                <c:pt idx="31">
                  <c:v>13303</c:v>
                </c:pt>
                <c:pt idx="32">
                  <c:v>13331</c:v>
                </c:pt>
                <c:pt idx="33">
                  <c:v>13364</c:v>
                </c:pt>
                <c:pt idx="34">
                  <c:v>13391</c:v>
                </c:pt>
                <c:pt idx="35">
                  <c:v>13406</c:v>
                </c:pt>
                <c:pt idx="36">
                  <c:v>13425</c:v>
                </c:pt>
                <c:pt idx="37">
                  <c:v>13447</c:v>
                </c:pt>
                <c:pt idx="38">
                  <c:v>13469</c:v>
                </c:pt>
                <c:pt idx="39">
                  <c:v>13482</c:v>
                </c:pt>
                <c:pt idx="40">
                  <c:v>13503</c:v>
                </c:pt>
                <c:pt idx="41">
                  <c:v>13537</c:v>
                </c:pt>
                <c:pt idx="42">
                  <c:v>13543</c:v>
                </c:pt>
                <c:pt idx="43">
                  <c:v>13544</c:v>
                </c:pt>
                <c:pt idx="44">
                  <c:v>13562</c:v>
                </c:pt>
                <c:pt idx="45">
                  <c:v>13570</c:v>
                </c:pt>
                <c:pt idx="46">
                  <c:v>13594</c:v>
                </c:pt>
                <c:pt idx="47">
                  <c:v>13627</c:v>
                </c:pt>
                <c:pt idx="48">
                  <c:v>13651</c:v>
                </c:pt>
                <c:pt idx="49">
                  <c:v>13676</c:v>
                </c:pt>
                <c:pt idx="50">
                  <c:v>13709</c:v>
                </c:pt>
                <c:pt idx="51">
                  <c:v>13738</c:v>
                </c:pt>
                <c:pt idx="52">
                  <c:v>13753</c:v>
                </c:pt>
                <c:pt idx="53">
                  <c:v>13768</c:v>
                </c:pt>
                <c:pt idx="54">
                  <c:v>13792</c:v>
                </c:pt>
                <c:pt idx="55">
                  <c:v>13811</c:v>
                </c:pt>
                <c:pt idx="56">
                  <c:v>13822</c:v>
                </c:pt>
                <c:pt idx="57">
                  <c:v>13832</c:v>
                </c:pt>
                <c:pt idx="58">
                  <c:v>13841</c:v>
                </c:pt>
                <c:pt idx="59">
                  <c:v>13852</c:v>
                </c:pt>
                <c:pt idx="60">
                  <c:v>13858</c:v>
                </c:pt>
                <c:pt idx="61">
                  <c:v>13866</c:v>
                </c:pt>
                <c:pt idx="62">
                  <c:v>13885</c:v>
                </c:pt>
                <c:pt idx="63">
                  <c:v>13888</c:v>
                </c:pt>
                <c:pt idx="64">
                  <c:v>13893</c:v>
                </c:pt>
                <c:pt idx="65">
                  <c:v>14028</c:v>
                </c:pt>
                <c:pt idx="66">
                  <c:v>14056</c:v>
                </c:pt>
                <c:pt idx="67">
                  <c:v>14077</c:v>
                </c:pt>
                <c:pt idx="68">
                  <c:v>14099</c:v>
                </c:pt>
                <c:pt idx="69">
                  <c:v>14113</c:v>
                </c:pt>
                <c:pt idx="70">
                  <c:v>14117</c:v>
                </c:pt>
                <c:pt idx="71">
                  <c:v>14122</c:v>
                </c:pt>
                <c:pt idx="72">
                  <c:v>14143</c:v>
                </c:pt>
                <c:pt idx="73">
                  <c:v>14155</c:v>
                </c:pt>
                <c:pt idx="74">
                  <c:v>14273</c:v>
                </c:pt>
                <c:pt idx="75">
                  <c:v>14292</c:v>
                </c:pt>
                <c:pt idx="76">
                  <c:v>14321</c:v>
                </c:pt>
                <c:pt idx="77">
                  <c:v>14356</c:v>
                </c:pt>
                <c:pt idx="78">
                  <c:v>14373</c:v>
                </c:pt>
                <c:pt idx="79">
                  <c:v>14390</c:v>
                </c:pt>
                <c:pt idx="80">
                  <c:v>14395</c:v>
                </c:pt>
                <c:pt idx="81">
                  <c:v>14404</c:v>
                </c:pt>
                <c:pt idx="82">
                  <c:v>14409</c:v>
                </c:pt>
                <c:pt idx="83">
                  <c:v>14423</c:v>
                </c:pt>
                <c:pt idx="84">
                  <c:v>14439</c:v>
                </c:pt>
                <c:pt idx="85">
                  <c:v>14452</c:v>
                </c:pt>
                <c:pt idx="86">
                  <c:v>14454</c:v>
                </c:pt>
                <c:pt idx="87">
                  <c:v>14458</c:v>
                </c:pt>
                <c:pt idx="88">
                  <c:v>14512</c:v>
                </c:pt>
                <c:pt idx="89">
                  <c:v>14579</c:v>
                </c:pt>
                <c:pt idx="90">
                  <c:v>14617</c:v>
                </c:pt>
                <c:pt idx="91">
                  <c:v>15100</c:v>
                </c:pt>
                <c:pt idx="92">
                  <c:v>15275</c:v>
                </c:pt>
                <c:pt idx="93">
                  <c:v>15332</c:v>
                </c:pt>
                <c:pt idx="94">
                  <c:v>15389</c:v>
                </c:pt>
                <c:pt idx="95">
                  <c:v>15400</c:v>
                </c:pt>
                <c:pt idx="96">
                  <c:v>15413</c:v>
                </c:pt>
                <c:pt idx="97">
                  <c:v>15432</c:v>
                </c:pt>
                <c:pt idx="98">
                  <c:v>15457</c:v>
                </c:pt>
                <c:pt idx="99">
                  <c:v>15494</c:v>
                </c:pt>
                <c:pt idx="100">
                  <c:v>15521</c:v>
                </c:pt>
                <c:pt idx="101">
                  <c:v>15544</c:v>
                </c:pt>
                <c:pt idx="102">
                  <c:v>15553</c:v>
                </c:pt>
                <c:pt idx="103">
                  <c:v>15566</c:v>
                </c:pt>
                <c:pt idx="104">
                  <c:v>15594</c:v>
                </c:pt>
                <c:pt idx="105">
                  <c:v>15610</c:v>
                </c:pt>
                <c:pt idx="106">
                  <c:v>15665</c:v>
                </c:pt>
                <c:pt idx="107">
                  <c:v>15684</c:v>
                </c:pt>
                <c:pt idx="108">
                  <c:v>15688</c:v>
                </c:pt>
                <c:pt idx="109">
                  <c:v>15693</c:v>
                </c:pt>
                <c:pt idx="110">
                  <c:v>15698</c:v>
                </c:pt>
                <c:pt idx="111">
                  <c:v>15706</c:v>
                </c:pt>
                <c:pt idx="112">
                  <c:v>15713</c:v>
                </c:pt>
                <c:pt idx="113">
                  <c:v>15725</c:v>
                </c:pt>
                <c:pt idx="114">
                  <c:v>15725</c:v>
                </c:pt>
                <c:pt idx="115">
                  <c:v>15732</c:v>
                </c:pt>
                <c:pt idx="116">
                  <c:v>15745</c:v>
                </c:pt>
                <c:pt idx="117">
                  <c:v>15756</c:v>
                </c:pt>
                <c:pt idx="118">
                  <c:v>15768</c:v>
                </c:pt>
                <c:pt idx="119">
                  <c:v>15773</c:v>
                </c:pt>
                <c:pt idx="120">
                  <c:v>15782</c:v>
                </c:pt>
                <c:pt idx="121">
                  <c:v>15785</c:v>
                </c:pt>
                <c:pt idx="122">
                  <c:v>15798</c:v>
                </c:pt>
                <c:pt idx="123">
                  <c:v>15800</c:v>
                </c:pt>
                <c:pt idx="124">
                  <c:v>15810</c:v>
                </c:pt>
                <c:pt idx="125">
                  <c:v>15856</c:v>
                </c:pt>
                <c:pt idx="126">
                  <c:v>15910</c:v>
                </c:pt>
                <c:pt idx="127">
                  <c:v>15957</c:v>
                </c:pt>
                <c:pt idx="128">
                  <c:v>15995</c:v>
                </c:pt>
                <c:pt idx="129">
                  <c:v>16027</c:v>
                </c:pt>
                <c:pt idx="130">
                  <c:v>16039</c:v>
                </c:pt>
                <c:pt idx="131">
                  <c:v>16089</c:v>
                </c:pt>
                <c:pt idx="132">
                  <c:v>16172</c:v>
                </c:pt>
                <c:pt idx="133">
                  <c:v>16201</c:v>
                </c:pt>
                <c:pt idx="134">
                  <c:v>16226</c:v>
                </c:pt>
                <c:pt idx="135">
                  <c:v>16243</c:v>
                </c:pt>
                <c:pt idx="136">
                  <c:v>16246</c:v>
                </c:pt>
                <c:pt idx="137">
                  <c:v>16246</c:v>
                </c:pt>
                <c:pt idx="138">
                  <c:v>16262</c:v>
                </c:pt>
                <c:pt idx="139">
                  <c:v>16284</c:v>
                </c:pt>
                <c:pt idx="140">
                  <c:v>16301</c:v>
                </c:pt>
                <c:pt idx="141">
                  <c:v>16318</c:v>
                </c:pt>
                <c:pt idx="142">
                  <c:v>16386</c:v>
                </c:pt>
                <c:pt idx="143">
                  <c:v>16420</c:v>
                </c:pt>
                <c:pt idx="144">
                  <c:v>16469</c:v>
                </c:pt>
                <c:pt idx="145">
                  <c:v>16491</c:v>
                </c:pt>
                <c:pt idx="146">
                  <c:v>16532</c:v>
                </c:pt>
                <c:pt idx="147">
                  <c:v>16556</c:v>
                </c:pt>
                <c:pt idx="148">
                  <c:v>16580</c:v>
                </c:pt>
                <c:pt idx="149">
                  <c:v>16594</c:v>
                </c:pt>
                <c:pt idx="150">
                  <c:v>16604</c:v>
                </c:pt>
                <c:pt idx="151">
                  <c:v>16615</c:v>
                </c:pt>
                <c:pt idx="152">
                  <c:v>16626</c:v>
                </c:pt>
                <c:pt idx="153">
                  <c:v>16628</c:v>
                </c:pt>
                <c:pt idx="154">
                  <c:v>16628</c:v>
                </c:pt>
                <c:pt idx="155">
                  <c:v>16628</c:v>
                </c:pt>
                <c:pt idx="156">
                  <c:v>16634</c:v>
                </c:pt>
                <c:pt idx="157">
                  <c:v>16637</c:v>
                </c:pt>
                <c:pt idx="158">
                  <c:v>16640</c:v>
                </c:pt>
                <c:pt idx="159">
                  <c:v>16642</c:v>
                </c:pt>
                <c:pt idx="160">
                  <c:v>16645</c:v>
                </c:pt>
                <c:pt idx="161">
                  <c:v>16649</c:v>
                </c:pt>
                <c:pt idx="162">
                  <c:v>16652</c:v>
                </c:pt>
                <c:pt idx="163">
                  <c:v>16655</c:v>
                </c:pt>
                <c:pt idx="164">
                  <c:v>16662</c:v>
                </c:pt>
                <c:pt idx="165">
                  <c:v>16672</c:v>
                </c:pt>
                <c:pt idx="166">
                  <c:v>16808</c:v>
                </c:pt>
                <c:pt idx="167">
                  <c:v>16841</c:v>
                </c:pt>
                <c:pt idx="168">
                  <c:v>16848</c:v>
                </c:pt>
                <c:pt idx="169">
                  <c:v>16849</c:v>
                </c:pt>
                <c:pt idx="170">
                  <c:v>16855</c:v>
                </c:pt>
                <c:pt idx="171">
                  <c:v>16854</c:v>
                </c:pt>
                <c:pt idx="172">
                  <c:v>16865</c:v>
                </c:pt>
                <c:pt idx="173">
                  <c:v>16872</c:v>
                </c:pt>
                <c:pt idx="174">
                  <c:v>16879</c:v>
                </c:pt>
                <c:pt idx="175">
                  <c:v>16881</c:v>
                </c:pt>
                <c:pt idx="176">
                  <c:v>16892</c:v>
                </c:pt>
                <c:pt idx="177">
                  <c:v>16895</c:v>
                </c:pt>
                <c:pt idx="178">
                  <c:v>16899</c:v>
                </c:pt>
                <c:pt idx="179">
                  <c:v>16902</c:v>
                </c:pt>
                <c:pt idx="180">
                  <c:v>16905</c:v>
                </c:pt>
                <c:pt idx="181">
                  <c:v>16910</c:v>
                </c:pt>
                <c:pt idx="182">
                  <c:v>16911</c:v>
                </c:pt>
                <c:pt idx="183">
                  <c:v>16911</c:v>
                </c:pt>
                <c:pt idx="184">
                  <c:v>16926</c:v>
                </c:pt>
                <c:pt idx="185">
                  <c:v>16943</c:v>
                </c:pt>
                <c:pt idx="186">
                  <c:v>16952</c:v>
                </c:pt>
                <c:pt idx="187">
                  <c:v>16961</c:v>
                </c:pt>
                <c:pt idx="188">
                  <c:v>16970</c:v>
                </c:pt>
                <c:pt idx="189">
                  <c:v>16974</c:v>
                </c:pt>
                <c:pt idx="190">
                  <c:v>16986</c:v>
                </c:pt>
                <c:pt idx="191">
                  <c:v>16991</c:v>
                </c:pt>
                <c:pt idx="192">
                  <c:v>16996</c:v>
                </c:pt>
                <c:pt idx="193">
                  <c:v>17001</c:v>
                </c:pt>
                <c:pt idx="194">
                  <c:v>17005</c:v>
                </c:pt>
                <c:pt idx="195">
                  <c:v>17085</c:v>
                </c:pt>
                <c:pt idx="196">
                  <c:v>17096</c:v>
                </c:pt>
                <c:pt idx="197">
                  <c:v>17100</c:v>
                </c:pt>
                <c:pt idx="198">
                  <c:v>17104</c:v>
                </c:pt>
                <c:pt idx="199">
                  <c:v>17106</c:v>
                </c:pt>
                <c:pt idx="200">
                  <c:v>17117</c:v>
                </c:pt>
                <c:pt idx="201">
                  <c:v>17123</c:v>
                </c:pt>
                <c:pt idx="202">
                  <c:v>17140</c:v>
                </c:pt>
                <c:pt idx="203">
                  <c:v>17157</c:v>
                </c:pt>
                <c:pt idx="204">
                  <c:v>17158</c:v>
                </c:pt>
                <c:pt idx="205">
                  <c:v>17161</c:v>
                </c:pt>
                <c:pt idx="206">
                  <c:v>17167</c:v>
                </c:pt>
                <c:pt idx="207">
                  <c:v>17175</c:v>
                </c:pt>
                <c:pt idx="208">
                  <c:v>17204</c:v>
                </c:pt>
                <c:pt idx="209">
                  <c:v>17214</c:v>
                </c:pt>
                <c:pt idx="210">
                  <c:v>17229</c:v>
                </c:pt>
                <c:pt idx="211">
                  <c:v>17240</c:v>
                </c:pt>
                <c:pt idx="212">
                  <c:v>17249</c:v>
                </c:pt>
                <c:pt idx="213">
                  <c:v>17269</c:v>
                </c:pt>
                <c:pt idx="214">
                  <c:v>17283</c:v>
                </c:pt>
                <c:pt idx="215">
                  <c:v>17309</c:v>
                </c:pt>
                <c:pt idx="216">
                  <c:v>17327</c:v>
                </c:pt>
                <c:pt idx="217">
                  <c:v>17346</c:v>
                </c:pt>
                <c:pt idx="218">
                  <c:v>17378</c:v>
                </c:pt>
                <c:pt idx="219">
                  <c:v>17398</c:v>
                </c:pt>
                <c:pt idx="220">
                  <c:v>17416</c:v>
                </c:pt>
                <c:pt idx="221">
                  <c:v>17426</c:v>
                </c:pt>
                <c:pt idx="222">
                  <c:v>17431</c:v>
                </c:pt>
                <c:pt idx="223">
                  <c:v>17450</c:v>
                </c:pt>
                <c:pt idx="224">
                  <c:v>17460</c:v>
                </c:pt>
                <c:pt idx="225">
                  <c:v>17476</c:v>
                </c:pt>
                <c:pt idx="226">
                  <c:v>17487</c:v>
                </c:pt>
                <c:pt idx="227">
                  <c:v>17522</c:v>
                </c:pt>
                <c:pt idx="228">
                  <c:v>17556</c:v>
                </c:pt>
                <c:pt idx="229">
                  <c:v>17588</c:v>
                </c:pt>
                <c:pt idx="230">
                  <c:v>17626</c:v>
                </c:pt>
                <c:pt idx="231">
                  <c:v>17649</c:v>
                </c:pt>
                <c:pt idx="232">
                  <c:v>17675</c:v>
                </c:pt>
                <c:pt idx="233">
                  <c:v>17686</c:v>
                </c:pt>
                <c:pt idx="234">
                  <c:v>17818</c:v>
                </c:pt>
                <c:pt idx="235">
                  <c:v>17896</c:v>
                </c:pt>
                <c:pt idx="236">
                  <c:v>17933</c:v>
                </c:pt>
                <c:pt idx="237">
                  <c:v>17992</c:v>
                </c:pt>
                <c:pt idx="238">
                  <c:v>18028</c:v>
                </c:pt>
                <c:pt idx="239">
                  <c:v>18070</c:v>
                </c:pt>
                <c:pt idx="240">
                  <c:v>18092</c:v>
                </c:pt>
                <c:pt idx="241">
                  <c:v>18114</c:v>
                </c:pt>
                <c:pt idx="242">
                  <c:v>18132</c:v>
                </c:pt>
                <c:pt idx="243">
                  <c:v>18160</c:v>
                </c:pt>
                <c:pt idx="244">
                  <c:v>18195</c:v>
                </c:pt>
                <c:pt idx="245">
                  <c:v>18218</c:v>
                </c:pt>
                <c:pt idx="246">
                  <c:v>18232</c:v>
                </c:pt>
                <c:pt idx="247">
                  <c:v>18252</c:v>
                </c:pt>
                <c:pt idx="248">
                  <c:v>18265</c:v>
                </c:pt>
                <c:pt idx="249">
                  <c:v>18282</c:v>
                </c:pt>
                <c:pt idx="250">
                  <c:v>18303</c:v>
                </c:pt>
                <c:pt idx="251">
                  <c:v>18347</c:v>
                </c:pt>
                <c:pt idx="252">
                  <c:v>18373</c:v>
                </c:pt>
                <c:pt idx="253">
                  <c:v>18382</c:v>
                </c:pt>
                <c:pt idx="254">
                  <c:v>18387</c:v>
                </c:pt>
                <c:pt idx="255">
                  <c:v>18445</c:v>
                </c:pt>
                <c:pt idx="256">
                  <c:v>18464</c:v>
                </c:pt>
                <c:pt idx="257">
                  <c:v>18475</c:v>
                </c:pt>
                <c:pt idx="258">
                  <c:v>18497</c:v>
                </c:pt>
                <c:pt idx="259">
                  <c:v>18508</c:v>
                </c:pt>
                <c:pt idx="260">
                  <c:v>18517</c:v>
                </c:pt>
                <c:pt idx="261">
                  <c:v>18531</c:v>
                </c:pt>
                <c:pt idx="262">
                  <c:v>18544</c:v>
                </c:pt>
                <c:pt idx="263">
                  <c:v>18558</c:v>
                </c:pt>
                <c:pt idx="264">
                  <c:v>18589</c:v>
                </c:pt>
                <c:pt idx="265">
                  <c:v>18614</c:v>
                </c:pt>
                <c:pt idx="266">
                  <c:v>18641</c:v>
                </c:pt>
                <c:pt idx="267">
                  <c:v>18662</c:v>
                </c:pt>
                <c:pt idx="268">
                  <c:v>18729</c:v>
                </c:pt>
                <c:pt idx="269">
                  <c:v>18748</c:v>
                </c:pt>
                <c:pt idx="270">
                  <c:v>18758</c:v>
                </c:pt>
                <c:pt idx="271">
                  <c:v>18773</c:v>
                </c:pt>
                <c:pt idx="272">
                  <c:v>18801</c:v>
                </c:pt>
                <c:pt idx="273">
                  <c:v>18837</c:v>
                </c:pt>
                <c:pt idx="274">
                  <c:v>18853</c:v>
                </c:pt>
                <c:pt idx="275">
                  <c:v>18889</c:v>
                </c:pt>
                <c:pt idx="276">
                  <c:v>18918</c:v>
                </c:pt>
                <c:pt idx="277">
                  <c:v>18938</c:v>
                </c:pt>
                <c:pt idx="278">
                  <c:v>19036</c:v>
                </c:pt>
                <c:pt idx="279">
                  <c:v>19128</c:v>
                </c:pt>
                <c:pt idx="280">
                  <c:v>19146</c:v>
                </c:pt>
                <c:pt idx="281">
                  <c:v>19205</c:v>
                </c:pt>
                <c:pt idx="282">
                  <c:v>19268</c:v>
                </c:pt>
                <c:pt idx="283">
                  <c:v>19309</c:v>
                </c:pt>
                <c:pt idx="284">
                  <c:v>19332</c:v>
                </c:pt>
                <c:pt idx="285">
                  <c:v>19347</c:v>
                </c:pt>
                <c:pt idx="286">
                  <c:v>19367</c:v>
                </c:pt>
                <c:pt idx="287">
                  <c:v>19370</c:v>
                </c:pt>
                <c:pt idx="288">
                  <c:v>19380</c:v>
                </c:pt>
                <c:pt idx="289">
                  <c:v>19430</c:v>
                </c:pt>
                <c:pt idx="290">
                  <c:v>19460</c:v>
                </c:pt>
                <c:pt idx="291">
                  <c:v>19477</c:v>
                </c:pt>
                <c:pt idx="292">
                  <c:v>19490</c:v>
                </c:pt>
                <c:pt idx="293">
                  <c:v>19517</c:v>
                </c:pt>
                <c:pt idx="294">
                  <c:v>19538</c:v>
                </c:pt>
                <c:pt idx="295">
                  <c:v>19549</c:v>
                </c:pt>
                <c:pt idx="296">
                  <c:v>19963</c:v>
                </c:pt>
                <c:pt idx="297">
                  <c:v>20038</c:v>
                </c:pt>
                <c:pt idx="298">
                  <c:v>20117</c:v>
                </c:pt>
                <c:pt idx="299">
                  <c:v>20151</c:v>
                </c:pt>
                <c:pt idx="300">
                  <c:v>20202</c:v>
                </c:pt>
                <c:pt idx="301">
                  <c:v>20224</c:v>
                </c:pt>
                <c:pt idx="302">
                  <c:v>20238</c:v>
                </c:pt>
                <c:pt idx="303">
                  <c:v>20308</c:v>
                </c:pt>
                <c:pt idx="304">
                  <c:v>20337</c:v>
                </c:pt>
                <c:pt idx="305">
                  <c:v>20358</c:v>
                </c:pt>
                <c:pt idx="306">
                  <c:v>20384</c:v>
                </c:pt>
                <c:pt idx="307">
                  <c:v>20418</c:v>
                </c:pt>
                <c:pt idx="308">
                  <c:v>20441</c:v>
                </c:pt>
                <c:pt idx="309">
                  <c:v>20473</c:v>
                </c:pt>
                <c:pt idx="310">
                  <c:v>20518</c:v>
                </c:pt>
                <c:pt idx="311">
                  <c:v>20600</c:v>
                </c:pt>
                <c:pt idx="312">
                  <c:v>20634</c:v>
                </c:pt>
                <c:pt idx="313">
                  <c:v>20701</c:v>
                </c:pt>
                <c:pt idx="314">
                  <c:v>20775</c:v>
                </c:pt>
                <c:pt idx="315">
                  <c:v>20975</c:v>
                </c:pt>
                <c:pt idx="316">
                  <c:v>21014</c:v>
                </c:pt>
                <c:pt idx="317">
                  <c:v>21034</c:v>
                </c:pt>
                <c:pt idx="318">
                  <c:v>21137</c:v>
                </c:pt>
                <c:pt idx="319">
                  <c:v>21309</c:v>
                </c:pt>
                <c:pt idx="320">
                  <c:v>21431</c:v>
                </c:pt>
                <c:pt idx="321">
                  <c:v>21546</c:v>
                </c:pt>
                <c:pt idx="322">
                  <c:v>21615</c:v>
                </c:pt>
                <c:pt idx="323">
                  <c:v>21653</c:v>
                </c:pt>
                <c:pt idx="324">
                  <c:v>21733</c:v>
                </c:pt>
                <c:pt idx="325">
                  <c:v>21779</c:v>
                </c:pt>
                <c:pt idx="326">
                  <c:v>21809</c:v>
                </c:pt>
                <c:pt idx="327">
                  <c:v>21876</c:v>
                </c:pt>
                <c:pt idx="328">
                  <c:v>22015</c:v>
                </c:pt>
                <c:pt idx="329">
                  <c:v>22081</c:v>
                </c:pt>
                <c:pt idx="330">
                  <c:v>22126</c:v>
                </c:pt>
                <c:pt idx="331">
                  <c:v>22161</c:v>
                </c:pt>
                <c:pt idx="332">
                  <c:v>22194</c:v>
                </c:pt>
                <c:pt idx="333">
                  <c:v>22236</c:v>
                </c:pt>
                <c:pt idx="334">
                  <c:v>22264</c:v>
                </c:pt>
                <c:pt idx="335">
                  <c:v>22298</c:v>
                </c:pt>
                <c:pt idx="336">
                  <c:v>22306</c:v>
                </c:pt>
                <c:pt idx="337">
                  <c:v>22311</c:v>
                </c:pt>
                <c:pt idx="338">
                  <c:v>22332</c:v>
                </c:pt>
                <c:pt idx="339">
                  <c:v>22335</c:v>
                </c:pt>
                <c:pt idx="340">
                  <c:v>22365</c:v>
                </c:pt>
                <c:pt idx="341">
                  <c:v>22392</c:v>
                </c:pt>
                <c:pt idx="342">
                  <c:v>22428</c:v>
                </c:pt>
                <c:pt idx="343">
                  <c:v>22445</c:v>
                </c:pt>
                <c:pt idx="344">
                  <c:v>22459</c:v>
                </c:pt>
                <c:pt idx="345">
                  <c:v>22466</c:v>
                </c:pt>
                <c:pt idx="346">
                  <c:v>22520</c:v>
                </c:pt>
                <c:pt idx="347">
                  <c:v>22572</c:v>
                </c:pt>
                <c:pt idx="348">
                  <c:v>22594</c:v>
                </c:pt>
                <c:pt idx="349">
                  <c:v>22618</c:v>
                </c:pt>
                <c:pt idx="350">
                  <c:v>22680</c:v>
                </c:pt>
                <c:pt idx="351">
                  <c:v>22707</c:v>
                </c:pt>
                <c:pt idx="352">
                  <c:v>22729</c:v>
                </c:pt>
                <c:pt idx="353">
                  <c:v>22746</c:v>
                </c:pt>
                <c:pt idx="354">
                  <c:v>22768</c:v>
                </c:pt>
                <c:pt idx="355">
                  <c:v>22818</c:v>
                </c:pt>
                <c:pt idx="356">
                  <c:v>22840</c:v>
                </c:pt>
                <c:pt idx="357">
                  <c:v>22857</c:v>
                </c:pt>
                <c:pt idx="358">
                  <c:v>22870</c:v>
                </c:pt>
                <c:pt idx="359">
                  <c:v>22888</c:v>
                </c:pt>
                <c:pt idx="360">
                  <c:v>22930</c:v>
                </c:pt>
                <c:pt idx="361">
                  <c:v>22983</c:v>
                </c:pt>
                <c:pt idx="362">
                  <c:v>23009</c:v>
                </c:pt>
                <c:pt idx="363">
                  <c:v>23032</c:v>
                </c:pt>
                <c:pt idx="364">
                  <c:v>23058</c:v>
                </c:pt>
                <c:pt idx="365">
                  <c:v>23078</c:v>
                </c:pt>
                <c:pt idx="366">
                  <c:v>23094</c:v>
                </c:pt>
                <c:pt idx="367">
                  <c:v>23111</c:v>
                </c:pt>
                <c:pt idx="368">
                  <c:v>23121</c:v>
                </c:pt>
                <c:pt idx="369">
                  <c:v>23133</c:v>
                </c:pt>
                <c:pt idx="370">
                  <c:v>23155</c:v>
                </c:pt>
                <c:pt idx="371">
                  <c:v>23169</c:v>
                </c:pt>
                <c:pt idx="372">
                  <c:v>23201</c:v>
                </c:pt>
                <c:pt idx="373">
                  <c:v>23220</c:v>
                </c:pt>
                <c:pt idx="374">
                  <c:v>23238</c:v>
                </c:pt>
                <c:pt idx="375">
                  <c:v>23243</c:v>
                </c:pt>
                <c:pt idx="376">
                  <c:v>23256</c:v>
                </c:pt>
                <c:pt idx="377">
                  <c:v>23275</c:v>
                </c:pt>
                <c:pt idx="378">
                  <c:v>23281</c:v>
                </c:pt>
                <c:pt idx="379">
                  <c:v>23290</c:v>
                </c:pt>
                <c:pt idx="380">
                  <c:v>23300</c:v>
                </c:pt>
                <c:pt idx="381">
                  <c:v>23309</c:v>
                </c:pt>
                <c:pt idx="382">
                  <c:v>23318</c:v>
                </c:pt>
                <c:pt idx="383">
                  <c:v>23331</c:v>
                </c:pt>
                <c:pt idx="384">
                  <c:v>23339</c:v>
                </c:pt>
                <c:pt idx="385">
                  <c:v>23347</c:v>
                </c:pt>
                <c:pt idx="386">
                  <c:v>23361</c:v>
                </c:pt>
                <c:pt idx="387">
                  <c:v>23382</c:v>
                </c:pt>
                <c:pt idx="388">
                  <c:v>23397</c:v>
                </c:pt>
                <c:pt idx="389">
                  <c:v>23405</c:v>
                </c:pt>
                <c:pt idx="390">
                  <c:v>23527</c:v>
                </c:pt>
                <c:pt idx="391">
                  <c:v>23922</c:v>
                </c:pt>
                <c:pt idx="392">
                  <c:v>24079</c:v>
                </c:pt>
                <c:pt idx="393">
                  <c:v>24186</c:v>
                </c:pt>
                <c:pt idx="394">
                  <c:v>24220</c:v>
                </c:pt>
                <c:pt idx="395">
                  <c:v>24253</c:v>
                </c:pt>
              </c:numCache>
            </c:numRef>
          </c:val>
          <c:smooth val="0"/>
          <c:extLst>
            <c:ext xmlns:c16="http://schemas.microsoft.com/office/drawing/2014/chart" uri="{C3380CC4-5D6E-409C-BE32-E72D297353CC}">
              <c16:uniqueId val="{00000000-0D67-418E-89BB-9CC30495CDA7}"/>
            </c:ext>
          </c:extLst>
        </c:ser>
        <c:dLbls>
          <c:showLegendKey val="0"/>
          <c:showVal val="0"/>
          <c:showCatName val="0"/>
          <c:showSerName val="0"/>
          <c:showPercent val="0"/>
          <c:showBubbleSize val="0"/>
        </c:dLbls>
        <c:smooth val="0"/>
        <c:axId val="608353808"/>
        <c:axId val="608351840"/>
      </c:lineChart>
      <c:catAx>
        <c:axId val="60835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351840"/>
        <c:crosses val="autoZero"/>
        <c:auto val="1"/>
        <c:lblAlgn val="ctr"/>
        <c:lblOffset val="100"/>
        <c:noMultiLvlLbl val="0"/>
      </c:catAx>
      <c:valAx>
        <c:axId val="60835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35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56110</c:v>
                </c:pt>
                <c:pt idx="1">
                  <c:v>69344</c:v>
                </c:pt>
                <c:pt idx="2">
                  <c:v>88146</c:v>
                </c:pt>
                <c:pt idx="3">
                  <c:v>72798</c:v>
                </c:pt>
                <c:pt idx="4">
                  <c:v>78323</c:v>
                </c:pt>
                <c:pt idx="5">
                  <c:v>122972</c:v>
                </c:pt>
                <c:pt idx="6">
                  <c:v>165557</c:v>
                </c:pt>
                <c:pt idx="7">
                  <c:v>168912</c:v>
                </c:pt>
                <c:pt idx="8">
                  <c:v>376307</c:v>
                </c:pt>
                <c:pt idx="9">
                  <c:v>451988</c:v>
                </c:pt>
                <c:pt idx="10">
                  <c:v>222101</c:v>
                </c:pt>
                <c:pt idx="11">
                  <c:v>146869</c:v>
                </c:pt>
                <c:pt idx="12">
                  <c:v>99227</c:v>
                </c:pt>
                <c:pt idx="13">
                  <c:v>74620</c:v>
                </c:pt>
                <c:pt idx="14">
                  <c:v>64426</c:v>
                </c:pt>
                <c:pt idx="15">
                  <c:v>68367</c:v>
                </c:pt>
                <c:pt idx="16">
                  <c:v>189614</c:v>
                </c:pt>
                <c:pt idx="17">
                  <c:v>75853</c:v>
                </c:pt>
                <c:pt idx="18">
                  <c:v>64418</c:v>
                </c:pt>
                <c:pt idx="19">
                  <c:v>106660</c:v>
                </c:pt>
                <c:pt idx="20">
                  <c:v>129834</c:v>
                </c:pt>
                <c:pt idx="21">
                  <c:v>199971</c:v>
                </c:pt>
                <c:pt idx="22">
                  <c:v>277839</c:v>
                </c:pt>
                <c:pt idx="23">
                  <c:v>193727</c:v>
                </c:pt>
                <c:pt idx="24">
                  <c:v>213857</c:v>
                </c:pt>
                <c:pt idx="25">
                  <c:v>168609</c:v>
                </c:pt>
                <c:pt idx="26">
                  <c:v>186412</c:v>
                </c:pt>
                <c:pt idx="27">
                  <c:v>241235</c:v>
                </c:pt>
                <c:pt idx="28">
                  <c:v>175948</c:v>
                </c:pt>
                <c:pt idx="29">
                  <c:v>117824</c:v>
                </c:pt>
                <c:pt idx="30">
                  <c:v>67585</c:v>
                </c:pt>
                <c:pt idx="31">
                  <c:v>43267</c:v>
                </c:pt>
                <c:pt idx="32">
                  <c:v>48950</c:v>
                </c:pt>
                <c:pt idx="33">
                  <c:v>45493</c:v>
                </c:pt>
                <c:pt idx="34">
                  <c:v>42031</c:v>
                </c:pt>
                <c:pt idx="35">
                  <c:v>30063</c:v>
                </c:pt>
                <c:pt idx="36">
                  <c:v>22933</c:v>
                </c:pt>
                <c:pt idx="37">
                  <c:v>28886</c:v>
                </c:pt>
                <c:pt idx="38">
                  <c:v>25943</c:v>
                </c:pt>
                <c:pt idx="39">
                  <c:v>13416</c:v>
                </c:pt>
                <c:pt idx="40">
                  <c:v>28403</c:v>
                </c:pt>
                <c:pt idx="41">
                  <c:v>14885</c:v>
                </c:pt>
                <c:pt idx="42">
                  <c:v>11780</c:v>
                </c:pt>
                <c:pt idx="43">
                  <c:v>9291</c:v>
                </c:pt>
                <c:pt idx="44">
                  <c:v>15475</c:v>
                </c:pt>
                <c:pt idx="45">
                  <c:v>13470</c:v>
                </c:pt>
                <c:pt idx="46">
                  <c:v>15978</c:v>
                </c:pt>
                <c:pt idx="47">
                  <c:v>20476</c:v>
                </c:pt>
                <c:pt idx="48">
                  <c:v>22166</c:v>
                </c:pt>
                <c:pt idx="49">
                  <c:v>25175</c:v>
                </c:pt>
                <c:pt idx="50">
                  <c:v>24245</c:v>
                </c:pt>
                <c:pt idx="51">
                  <c:v>29536</c:v>
                </c:pt>
                <c:pt idx="52">
                  <c:v>15572</c:v>
                </c:pt>
                <c:pt idx="53">
                  <c:v>13833</c:v>
                </c:pt>
                <c:pt idx="54">
                  <c:v>20685</c:v>
                </c:pt>
                <c:pt idx="55">
                  <c:v>15128</c:v>
                </c:pt>
                <c:pt idx="56">
                  <c:v>11761</c:v>
                </c:pt>
                <c:pt idx="57">
                  <c:v>10811</c:v>
                </c:pt>
                <c:pt idx="58">
                  <c:v>14673</c:v>
                </c:pt>
                <c:pt idx="59">
                  <c:v>11327</c:v>
                </c:pt>
                <c:pt idx="60">
                  <c:v>7367</c:v>
                </c:pt>
                <c:pt idx="61">
                  <c:v>18436</c:v>
                </c:pt>
                <c:pt idx="62">
                  <c:v>15536</c:v>
                </c:pt>
                <c:pt idx="63">
                  <c:v>9344</c:v>
                </c:pt>
                <c:pt idx="64">
                  <c:v>7749</c:v>
                </c:pt>
                <c:pt idx="65">
                  <c:v>128380</c:v>
                </c:pt>
                <c:pt idx="66">
                  <c:v>29060</c:v>
                </c:pt>
                <c:pt idx="67">
                  <c:v>30330</c:v>
                </c:pt>
                <c:pt idx="68">
                  <c:v>28207</c:v>
                </c:pt>
                <c:pt idx="69">
                  <c:v>18608</c:v>
                </c:pt>
                <c:pt idx="70">
                  <c:v>11038</c:v>
                </c:pt>
                <c:pt idx="71">
                  <c:v>11278</c:v>
                </c:pt>
                <c:pt idx="72">
                  <c:v>22326</c:v>
                </c:pt>
                <c:pt idx="73">
                  <c:v>17897</c:v>
                </c:pt>
                <c:pt idx="74">
                  <c:v>37306</c:v>
                </c:pt>
                <c:pt idx="75">
                  <c:v>18664</c:v>
                </c:pt>
                <c:pt idx="76">
                  <c:v>30534</c:v>
                </c:pt>
                <c:pt idx="77">
                  <c:v>25071</c:v>
                </c:pt>
                <c:pt idx="78">
                  <c:v>14514</c:v>
                </c:pt>
                <c:pt idx="79">
                  <c:v>12756</c:v>
                </c:pt>
                <c:pt idx="80">
                  <c:v>12855</c:v>
                </c:pt>
                <c:pt idx="81">
                  <c:v>17202</c:v>
                </c:pt>
                <c:pt idx="82">
                  <c:v>11701</c:v>
                </c:pt>
                <c:pt idx="83">
                  <c:v>19593</c:v>
                </c:pt>
                <c:pt idx="84">
                  <c:v>32273</c:v>
                </c:pt>
                <c:pt idx="85">
                  <c:v>15813</c:v>
                </c:pt>
                <c:pt idx="86">
                  <c:v>12546</c:v>
                </c:pt>
                <c:pt idx="87">
                  <c:v>12042</c:v>
                </c:pt>
                <c:pt idx="88">
                  <c:v>22033</c:v>
                </c:pt>
                <c:pt idx="89">
                  <c:v>26053</c:v>
                </c:pt>
                <c:pt idx="90">
                  <c:v>24580</c:v>
                </c:pt>
                <c:pt idx="91">
                  <c:v>154566</c:v>
                </c:pt>
                <c:pt idx="92">
                  <c:v>78152</c:v>
                </c:pt>
                <c:pt idx="93">
                  <c:v>39675</c:v>
                </c:pt>
                <c:pt idx="94">
                  <c:v>22061</c:v>
                </c:pt>
                <c:pt idx="95">
                  <c:v>13778</c:v>
                </c:pt>
                <c:pt idx="96">
                  <c:v>13250</c:v>
                </c:pt>
                <c:pt idx="97">
                  <c:v>9887</c:v>
                </c:pt>
                <c:pt idx="98">
                  <c:v>14797</c:v>
                </c:pt>
                <c:pt idx="99">
                  <c:v>22440</c:v>
                </c:pt>
                <c:pt idx="100">
                  <c:v>19123</c:v>
                </c:pt>
                <c:pt idx="101">
                  <c:v>14509</c:v>
                </c:pt>
                <c:pt idx="102">
                  <c:v>12404</c:v>
                </c:pt>
                <c:pt idx="103">
                  <c:v>21205</c:v>
                </c:pt>
                <c:pt idx="104">
                  <c:v>20940</c:v>
                </c:pt>
                <c:pt idx="105">
                  <c:v>18060</c:v>
                </c:pt>
                <c:pt idx="106">
                  <c:v>11048</c:v>
                </c:pt>
                <c:pt idx="107">
                  <c:v>9160</c:v>
                </c:pt>
                <c:pt idx="108">
                  <c:v>7771</c:v>
                </c:pt>
                <c:pt idx="109">
                  <c:v>7837</c:v>
                </c:pt>
                <c:pt idx="110">
                  <c:v>7439</c:v>
                </c:pt>
                <c:pt idx="111">
                  <c:v>12914</c:v>
                </c:pt>
                <c:pt idx="112">
                  <c:v>7607</c:v>
                </c:pt>
                <c:pt idx="113">
                  <c:v>11281</c:v>
                </c:pt>
                <c:pt idx="114">
                  <c:v>11576</c:v>
                </c:pt>
                <c:pt idx="115">
                  <c:v>9259</c:v>
                </c:pt>
                <c:pt idx="116">
                  <c:v>15778</c:v>
                </c:pt>
                <c:pt idx="117">
                  <c:v>8906</c:v>
                </c:pt>
                <c:pt idx="118">
                  <c:v>9195</c:v>
                </c:pt>
                <c:pt idx="119">
                  <c:v>7114</c:v>
                </c:pt>
                <c:pt idx="120">
                  <c:v>9009</c:v>
                </c:pt>
                <c:pt idx="121">
                  <c:v>7323</c:v>
                </c:pt>
                <c:pt idx="122">
                  <c:v>16048</c:v>
                </c:pt>
                <c:pt idx="123">
                  <c:v>8365</c:v>
                </c:pt>
                <c:pt idx="124">
                  <c:v>13787</c:v>
                </c:pt>
                <c:pt idx="125">
                  <c:v>47553</c:v>
                </c:pt>
                <c:pt idx="126">
                  <c:v>56903</c:v>
                </c:pt>
                <c:pt idx="127">
                  <c:v>80905</c:v>
                </c:pt>
                <c:pt idx="128">
                  <c:v>89217</c:v>
                </c:pt>
                <c:pt idx="129">
                  <c:v>71475</c:v>
                </c:pt>
                <c:pt idx="130">
                  <c:v>34417</c:v>
                </c:pt>
                <c:pt idx="131">
                  <c:v>45346</c:v>
                </c:pt>
                <c:pt idx="132">
                  <c:v>90213</c:v>
                </c:pt>
                <c:pt idx="133">
                  <c:v>40049</c:v>
                </c:pt>
                <c:pt idx="134">
                  <c:v>21842</c:v>
                </c:pt>
                <c:pt idx="135">
                  <c:v>22737</c:v>
                </c:pt>
                <c:pt idx="136">
                  <c:v>17047</c:v>
                </c:pt>
                <c:pt idx="137">
                  <c:v>6442</c:v>
                </c:pt>
                <c:pt idx="138">
                  <c:v>15460</c:v>
                </c:pt>
                <c:pt idx="139">
                  <c:v>29812</c:v>
                </c:pt>
                <c:pt idx="140">
                  <c:v>19486</c:v>
                </c:pt>
                <c:pt idx="141">
                  <c:v>18617</c:v>
                </c:pt>
                <c:pt idx="142">
                  <c:v>84952</c:v>
                </c:pt>
                <c:pt idx="143">
                  <c:v>61956</c:v>
                </c:pt>
                <c:pt idx="144">
                  <c:v>71007</c:v>
                </c:pt>
                <c:pt idx="145">
                  <c:v>33929</c:v>
                </c:pt>
                <c:pt idx="146">
                  <c:v>61690</c:v>
                </c:pt>
                <c:pt idx="147">
                  <c:v>38136</c:v>
                </c:pt>
                <c:pt idx="148">
                  <c:v>14681</c:v>
                </c:pt>
                <c:pt idx="149">
                  <c:v>14292</c:v>
                </c:pt>
                <c:pt idx="150">
                  <c:v>13489</c:v>
                </c:pt>
                <c:pt idx="151">
                  <c:v>15289</c:v>
                </c:pt>
                <c:pt idx="152">
                  <c:v>10961</c:v>
                </c:pt>
                <c:pt idx="153">
                  <c:v>7909</c:v>
                </c:pt>
                <c:pt idx="154">
                  <c:v>5240</c:v>
                </c:pt>
                <c:pt idx="155">
                  <c:v>2580</c:v>
                </c:pt>
                <c:pt idx="156">
                  <c:v>10878</c:v>
                </c:pt>
                <c:pt idx="157">
                  <c:v>6212</c:v>
                </c:pt>
                <c:pt idx="158">
                  <c:v>10314</c:v>
                </c:pt>
                <c:pt idx="159">
                  <c:v>6029</c:v>
                </c:pt>
                <c:pt idx="160">
                  <c:v>3834</c:v>
                </c:pt>
                <c:pt idx="161">
                  <c:v>2670</c:v>
                </c:pt>
                <c:pt idx="162">
                  <c:v>1867</c:v>
                </c:pt>
                <c:pt idx="163">
                  <c:v>1586</c:v>
                </c:pt>
                <c:pt idx="164">
                  <c:v>12931</c:v>
                </c:pt>
                <c:pt idx="165">
                  <c:v>19845</c:v>
                </c:pt>
                <c:pt idx="166">
                  <c:v>105160</c:v>
                </c:pt>
                <c:pt idx="167">
                  <c:v>34190</c:v>
                </c:pt>
                <c:pt idx="168">
                  <c:v>18559</c:v>
                </c:pt>
                <c:pt idx="169">
                  <c:v>37916</c:v>
                </c:pt>
                <c:pt idx="170">
                  <c:v>131818</c:v>
                </c:pt>
                <c:pt idx="171">
                  <c:v>85387</c:v>
                </c:pt>
                <c:pt idx="172">
                  <c:v>77088</c:v>
                </c:pt>
                <c:pt idx="173">
                  <c:v>63053</c:v>
                </c:pt>
                <c:pt idx="174">
                  <c:v>97964</c:v>
                </c:pt>
                <c:pt idx="175">
                  <c:v>93103</c:v>
                </c:pt>
                <c:pt idx="176">
                  <c:v>89721</c:v>
                </c:pt>
                <c:pt idx="177">
                  <c:v>61213</c:v>
                </c:pt>
                <c:pt idx="178">
                  <c:v>85910</c:v>
                </c:pt>
                <c:pt idx="179">
                  <c:v>86624</c:v>
                </c:pt>
                <c:pt idx="180">
                  <c:v>64691</c:v>
                </c:pt>
                <c:pt idx="181">
                  <c:v>108454</c:v>
                </c:pt>
                <c:pt idx="182">
                  <c:v>92055</c:v>
                </c:pt>
                <c:pt idx="183">
                  <c:v>60849</c:v>
                </c:pt>
                <c:pt idx="184">
                  <c:v>60757</c:v>
                </c:pt>
                <c:pt idx="185">
                  <c:v>62167</c:v>
                </c:pt>
                <c:pt idx="186">
                  <c:v>75631</c:v>
                </c:pt>
                <c:pt idx="187">
                  <c:v>71708</c:v>
                </c:pt>
                <c:pt idx="188">
                  <c:v>87605</c:v>
                </c:pt>
                <c:pt idx="189">
                  <c:v>55170</c:v>
                </c:pt>
                <c:pt idx="190">
                  <c:v>43668</c:v>
                </c:pt>
                <c:pt idx="191">
                  <c:v>46145</c:v>
                </c:pt>
                <c:pt idx="192">
                  <c:v>46720</c:v>
                </c:pt>
                <c:pt idx="193">
                  <c:v>41074</c:v>
                </c:pt>
                <c:pt idx="194">
                  <c:v>45665</c:v>
                </c:pt>
                <c:pt idx="195">
                  <c:v>139731</c:v>
                </c:pt>
                <c:pt idx="196">
                  <c:v>47619</c:v>
                </c:pt>
                <c:pt idx="197">
                  <c:v>9730</c:v>
                </c:pt>
                <c:pt idx="198">
                  <c:v>10521</c:v>
                </c:pt>
                <c:pt idx="199">
                  <c:v>11147</c:v>
                </c:pt>
                <c:pt idx="200">
                  <c:v>19255</c:v>
                </c:pt>
                <c:pt idx="201">
                  <c:v>74391</c:v>
                </c:pt>
                <c:pt idx="202">
                  <c:v>96020</c:v>
                </c:pt>
                <c:pt idx="203">
                  <c:v>91874</c:v>
                </c:pt>
                <c:pt idx="204">
                  <c:v>72360</c:v>
                </c:pt>
                <c:pt idx="205">
                  <c:v>58593</c:v>
                </c:pt>
                <c:pt idx="206">
                  <c:v>60899</c:v>
                </c:pt>
                <c:pt idx="207">
                  <c:v>47312</c:v>
                </c:pt>
                <c:pt idx="208">
                  <c:v>60420</c:v>
                </c:pt>
                <c:pt idx="209">
                  <c:v>101995</c:v>
                </c:pt>
                <c:pt idx="210">
                  <c:v>80106</c:v>
                </c:pt>
                <c:pt idx="211">
                  <c:v>76159</c:v>
                </c:pt>
                <c:pt idx="212">
                  <c:v>61744</c:v>
                </c:pt>
                <c:pt idx="213">
                  <c:v>79145</c:v>
                </c:pt>
                <c:pt idx="214">
                  <c:v>33932</c:v>
                </c:pt>
                <c:pt idx="215">
                  <c:v>94437</c:v>
                </c:pt>
                <c:pt idx="216">
                  <c:v>96749</c:v>
                </c:pt>
                <c:pt idx="217">
                  <c:v>80213</c:v>
                </c:pt>
                <c:pt idx="218">
                  <c:v>159182</c:v>
                </c:pt>
                <c:pt idx="219">
                  <c:v>104868</c:v>
                </c:pt>
                <c:pt idx="220">
                  <c:v>125818</c:v>
                </c:pt>
                <c:pt idx="221">
                  <c:v>132941</c:v>
                </c:pt>
                <c:pt idx="222">
                  <c:v>86440</c:v>
                </c:pt>
                <c:pt idx="223">
                  <c:v>91147</c:v>
                </c:pt>
                <c:pt idx="224">
                  <c:v>90261</c:v>
                </c:pt>
                <c:pt idx="225">
                  <c:v>85304</c:v>
                </c:pt>
                <c:pt idx="226">
                  <c:v>102613</c:v>
                </c:pt>
                <c:pt idx="227">
                  <c:v>117188</c:v>
                </c:pt>
                <c:pt idx="228">
                  <c:v>87203</c:v>
                </c:pt>
                <c:pt idx="229">
                  <c:v>103676</c:v>
                </c:pt>
                <c:pt idx="230">
                  <c:v>135998</c:v>
                </c:pt>
                <c:pt idx="231">
                  <c:v>187317</c:v>
                </c:pt>
                <c:pt idx="232">
                  <c:v>130738</c:v>
                </c:pt>
                <c:pt idx="233">
                  <c:v>116148</c:v>
                </c:pt>
                <c:pt idx="234">
                  <c:v>149624</c:v>
                </c:pt>
                <c:pt idx="235">
                  <c:v>112399</c:v>
                </c:pt>
                <c:pt idx="236">
                  <c:v>117551</c:v>
                </c:pt>
                <c:pt idx="237">
                  <c:v>185833</c:v>
                </c:pt>
                <c:pt idx="238">
                  <c:v>129406</c:v>
                </c:pt>
                <c:pt idx="239">
                  <c:v>95852</c:v>
                </c:pt>
                <c:pt idx="240">
                  <c:v>58741</c:v>
                </c:pt>
                <c:pt idx="241">
                  <c:v>44349</c:v>
                </c:pt>
                <c:pt idx="242">
                  <c:v>42842</c:v>
                </c:pt>
                <c:pt idx="243">
                  <c:v>38787</c:v>
                </c:pt>
                <c:pt idx="244">
                  <c:v>42506</c:v>
                </c:pt>
                <c:pt idx="245">
                  <c:v>31233</c:v>
                </c:pt>
                <c:pt idx="246">
                  <c:v>29417</c:v>
                </c:pt>
                <c:pt idx="247">
                  <c:v>31148</c:v>
                </c:pt>
                <c:pt idx="248">
                  <c:v>27409</c:v>
                </c:pt>
                <c:pt idx="249">
                  <c:v>33842</c:v>
                </c:pt>
                <c:pt idx="250">
                  <c:v>18064</c:v>
                </c:pt>
                <c:pt idx="251">
                  <c:v>27307</c:v>
                </c:pt>
                <c:pt idx="252">
                  <c:v>19649</c:v>
                </c:pt>
                <c:pt idx="253">
                  <c:v>15418</c:v>
                </c:pt>
                <c:pt idx="254">
                  <c:v>21101</c:v>
                </c:pt>
                <c:pt idx="255">
                  <c:v>29528</c:v>
                </c:pt>
                <c:pt idx="256">
                  <c:v>24354</c:v>
                </c:pt>
                <c:pt idx="257">
                  <c:v>17237</c:v>
                </c:pt>
                <c:pt idx="258">
                  <c:v>18883</c:v>
                </c:pt>
                <c:pt idx="259">
                  <c:v>16011</c:v>
                </c:pt>
                <c:pt idx="260">
                  <c:v>10020</c:v>
                </c:pt>
                <c:pt idx="261">
                  <c:v>19115</c:v>
                </c:pt>
                <c:pt idx="262">
                  <c:v>12422</c:v>
                </c:pt>
                <c:pt idx="263">
                  <c:v>20228</c:v>
                </c:pt>
                <c:pt idx="264">
                  <c:v>27520</c:v>
                </c:pt>
                <c:pt idx="265">
                  <c:v>19580</c:v>
                </c:pt>
                <c:pt idx="266">
                  <c:v>20392</c:v>
                </c:pt>
                <c:pt idx="267">
                  <c:v>22833</c:v>
                </c:pt>
                <c:pt idx="268">
                  <c:v>36287</c:v>
                </c:pt>
                <c:pt idx="269">
                  <c:v>21676</c:v>
                </c:pt>
                <c:pt idx="270">
                  <c:v>16277</c:v>
                </c:pt>
                <c:pt idx="271">
                  <c:v>17090</c:v>
                </c:pt>
                <c:pt idx="272">
                  <c:v>22726</c:v>
                </c:pt>
                <c:pt idx="273">
                  <c:v>32421</c:v>
                </c:pt>
                <c:pt idx="274">
                  <c:v>23420</c:v>
                </c:pt>
                <c:pt idx="275">
                  <c:v>34153</c:v>
                </c:pt>
                <c:pt idx="276">
                  <c:v>39725</c:v>
                </c:pt>
                <c:pt idx="277">
                  <c:v>29568</c:v>
                </c:pt>
                <c:pt idx="278">
                  <c:v>27271</c:v>
                </c:pt>
                <c:pt idx="279">
                  <c:v>26946</c:v>
                </c:pt>
                <c:pt idx="280">
                  <c:v>20854</c:v>
                </c:pt>
                <c:pt idx="281">
                  <c:v>22764</c:v>
                </c:pt>
                <c:pt idx="282">
                  <c:v>51406</c:v>
                </c:pt>
                <c:pt idx="283">
                  <c:v>32780</c:v>
                </c:pt>
                <c:pt idx="284">
                  <c:v>20057</c:v>
                </c:pt>
                <c:pt idx="285">
                  <c:v>24222</c:v>
                </c:pt>
                <c:pt idx="286">
                  <c:v>16639</c:v>
                </c:pt>
                <c:pt idx="287">
                  <c:v>16440</c:v>
                </c:pt>
                <c:pt idx="288">
                  <c:v>12273</c:v>
                </c:pt>
                <c:pt idx="289">
                  <c:v>21257</c:v>
                </c:pt>
                <c:pt idx="290">
                  <c:v>18277</c:v>
                </c:pt>
                <c:pt idx="291">
                  <c:v>15338</c:v>
                </c:pt>
                <c:pt idx="292">
                  <c:v>16012</c:v>
                </c:pt>
                <c:pt idx="293">
                  <c:v>19314</c:v>
                </c:pt>
                <c:pt idx="294">
                  <c:v>22341</c:v>
                </c:pt>
                <c:pt idx="295">
                  <c:v>13728</c:v>
                </c:pt>
                <c:pt idx="296">
                  <c:v>26526</c:v>
                </c:pt>
                <c:pt idx="297">
                  <c:v>23274</c:v>
                </c:pt>
                <c:pt idx="298">
                  <c:v>21892</c:v>
                </c:pt>
                <c:pt idx="299">
                  <c:v>18347</c:v>
                </c:pt>
                <c:pt idx="300">
                  <c:v>14454</c:v>
                </c:pt>
                <c:pt idx="301">
                  <c:v>21913</c:v>
                </c:pt>
                <c:pt idx="302">
                  <c:v>21682</c:v>
                </c:pt>
                <c:pt idx="303">
                  <c:v>40421</c:v>
                </c:pt>
                <c:pt idx="304">
                  <c:v>30052</c:v>
                </c:pt>
                <c:pt idx="305">
                  <c:v>23712</c:v>
                </c:pt>
                <c:pt idx="306">
                  <c:v>25804</c:v>
                </c:pt>
                <c:pt idx="307">
                  <c:v>28355</c:v>
                </c:pt>
                <c:pt idx="308">
                  <c:v>28548</c:v>
                </c:pt>
                <c:pt idx="309">
                  <c:v>26395</c:v>
                </c:pt>
                <c:pt idx="310">
                  <c:v>23507</c:v>
                </c:pt>
                <c:pt idx="311">
                  <c:v>47198</c:v>
                </c:pt>
                <c:pt idx="312">
                  <c:v>24178</c:v>
                </c:pt>
                <c:pt idx="313">
                  <c:v>23099</c:v>
                </c:pt>
                <c:pt idx="314">
                  <c:v>22455</c:v>
                </c:pt>
                <c:pt idx="315">
                  <c:v>15278</c:v>
                </c:pt>
                <c:pt idx="316">
                  <c:v>14445</c:v>
                </c:pt>
                <c:pt idx="317">
                  <c:v>17865</c:v>
                </c:pt>
                <c:pt idx="318">
                  <c:v>48091</c:v>
                </c:pt>
                <c:pt idx="319">
                  <c:v>90537</c:v>
                </c:pt>
                <c:pt idx="320">
                  <c:v>80462</c:v>
                </c:pt>
                <c:pt idx="321">
                  <c:v>57643</c:v>
                </c:pt>
                <c:pt idx="322">
                  <c:v>33355</c:v>
                </c:pt>
                <c:pt idx="323">
                  <c:v>19562</c:v>
                </c:pt>
                <c:pt idx="324">
                  <c:v>69176</c:v>
                </c:pt>
                <c:pt idx="325">
                  <c:v>40842</c:v>
                </c:pt>
                <c:pt idx="326">
                  <c:v>32516</c:v>
                </c:pt>
                <c:pt idx="327">
                  <c:v>56666</c:v>
                </c:pt>
                <c:pt idx="328">
                  <c:v>87494</c:v>
                </c:pt>
                <c:pt idx="329">
                  <c:v>47771</c:v>
                </c:pt>
                <c:pt idx="330">
                  <c:v>27510</c:v>
                </c:pt>
                <c:pt idx="331">
                  <c:v>20794</c:v>
                </c:pt>
                <c:pt idx="332">
                  <c:v>22310</c:v>
                </c:pt>
                <c:pt idx="333">
                  <c:v>18699</c:v>
                </c:pt>
                <c:pt idx="334">
                  <c:v>17226</c:v>
                </c:pt>
                <c:pt idx="335">
                  <c:v>20402</c:v>
                </c:pt>
                <c:pt idx="336">
                  <c:v>14756</c:v>
                </c:pt>
                <c:pt idx="337">
                  <c:v>13523</c:v>
                </c:pt>
                <c:pt idx="338">
                  <c:v>14195</c:v>
                </c:pt>
                <c:pt idx="339">
                  <c:v>15692</c:v>
                </c:pt>
                <c:pt idx="340">
                  <c:v>22409</c:v>
                </c:pt>
                <c:pt idx="341">
                  <c:v>15632</c:v>
                </c:pt>
                <c:pt idx="342">
                  <c:v>15579</c:v>
                </c:pt>
                <c:pt idx="343">
                  <c:v>18108</c:v>
                </c:pt>
                <c:pt idx="344">
                  <c:v>14768</c:v>
                </c:pt>
                <c:pt idx="345">
                  <c:v>11732</c:v>
                </c:pt>
                <c:pt idx="346">
                  <c:v>51290</c:v>
                </c:pt>
                <c:pt idx="347">
                  <c:v>36404</c:v>
                </c:pt>
                <c:pt idx="348">
                  <c:v>23118</c:v>
                </c:pt>
                <c:pt idx="349">
                  <c:v>16859</c:v>
                </c:pt>
                <c:pt idx="350">
                  <c:v>20028</c:v>
                </c:pt>
                <c:pt idx="351">
                  <c:v>21823</c:v>
                </c:pt>
                <c:pt idx="352">
                  <c:v>16309</c:v>
                </c:pt>
                <c:pt idx="353">
                  <c:v>26181</c:v>
                </c:pt>
                <c:pt idx="354">
                  <c:v>42406</c:v>
                </c:pt>
                <c:pt idx="355">
                  <c:v>44520</c:v>
                </c:pt>
                <c:pt idx="356">
                  <c:v>37250</c:v>
                </c:pt>
                <c:pt idx="357">
                  <c:v>19109</c:v>
                </c:pt>
                <c:pt idx="358">
                  <c:v>20811</c:v>
                </c:pt>
                <c:pt idx="359">
                  <c:v>109128</c:v>
                </c:pt>
                <c:pt idx="360">
                  <c:v>32257</c:v>
                </c:pt>
                <c:pt idx="361">
                  <c:v>113240</c:v>
                </c:pt>
                <c:pt idx="362">
                  <c:v>60043</c:v>
                </c:pt>
                <c:pt idx="363">
                  <c:v>44802</c:v>
                </c:pt>
                <c:pt idx="364">
                  <c:v>32549</c:v>
                </c:pt>
                <c:pt idx="365">
                  <c:v>30639</c:v>
                </c:pt>
                <c:pt idx="366">
                  <c:v>22597</c:v>
                </c:pt>
                <c:pt idx="367">
                  <c:v>22914</c:v>
                </c:pt>
                <c:pt idx="368">
                  <c:v>21023</c:v>
                </c:pt>
                <c:pt idx="369">
                  <c:v>68938</c:v>
                </c:pt>
                <c:pt idx="370">
                  <c:v>53391</c:v>
                </c:pt>
                <c:pt idx="371">
                  <c:v>45947</c:v>
                </c:pt>
                <c:pt idx="372">
                  <c:v>46603</c:v>
                </c:pt>
                <c:pt idx="373">
                  <c:v>42580</c:v>
                </c:pt>
                <c:pt idx="374">
                  <c:v>34477</c:v>
                </c:pt>
                <c:pt idx="375">
                  <c:v>22299</c:v>
                </c:pt>
                <c:pt idx="376">
                  <c:v>35489</c:v>
                </c:pt>
                <c:pt idx="377">
                  <c:v>34587</c:v>
                </c:pt>
                <c:pt idx="378">
                  <c:v>14559</c:v>
                </c:pt>
                <c:pt idx="379">
                  <c:v>20466</c:v>
                </c:pt>
                <c:pt idx="380">
                  <c:v>22063</c:v>
                </c:pt>
                <c:pt idx="381">
                  <c:v>20426</c:v>
                </c:pt>
                <c:pt idx="382">
                  <c:v>18275</c:v>
                </c:pt>
                <c:pt idx="383">
                  <c:v>24220</c:v>
                </c:pt>
                <c:pt idx="384">
                  <c:v>23331</c:v>
                </c:pt>
                <c:pt idx="385">
                  <c:v>22911</c:v>
                </c:pt>
                <c:pt idx="386">
                  <c:v>24484</c:v>
                </c:pt>
                <c:pt idx="387">
                  <c:v>16127</c:v>
                </c:pt>
                <c:pt idx="388">
                  <c:v>26587</c:v>
                </c:pt>
                <c:pt idx="389">
                  <c:v>22421</c:v>
                </c:pt>
                <c:pt idx="390">
                  <c:v>78700</c:v>
                </c:pt>
                <c:pt idx="391">
                  <c:v>271741</c:v>
                </c:pt>
                <c:pt idx="392">
                  <c:v>109866</c:v>
                </c:pt>
                <c:pt idx="393">
                  <c:v>125368</c:v>
                </c:pt>
                <c:pt idx="394">
                  <c:v>66219</c:v>
                </c:pt>
                <c:pt idx="395">
                  <c:v>41925</c:v>
                </c:pt>
              </c:numCache>
            </c:numRef>
          </c:val>
          <c:smooth val="0"/>
          <c:extLst>
            <c:ext xmlns:c16="http://schemas.microsoft.com/office/drawing/2014/chart" uri="{C3380CC4-5D6E-409C-BE32-E72D297353CC}">
              <c16:uniqueId val="{00000000-43A9-488A-A9F7-AE91A95A94E2}"/>
            </c:ext>
          </c:extLst>
        </c:ser>
        <c:dLbls>
          <c:showLegendKey val="0"/>
          <c:showVal val="0"/>
          <c:showCatName val="0"/>
          <c:showSerName val="0"/>
          <c:showPercent val="0"/>
          <c:showBubbleSize val="0"/>
        </c:dLbls>
        <c:smooth val="0"/>
        <c:axId val="608358072"/>
        <c:axId val="608360368"/>
      </c:lineChart>
      <c:catAx>
        <c:axId val="60835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360368"/>
        <c:crosses val="autoZero"/>
        <c:auto val="1"/>
        <c:lblAlgn val="ctr"/>
        <c:lblOffset val="100"/>
        <c:noMultiLvlLbl val="0"/>
      </c:catAx>
      <c:valAx>
        <c:axId val="60836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35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5812</c:v>
                </c:pt>
                <c:pt idx="1">
                  <c:v>7709</c:v>
                </c:pt>
                <c:pt idx="2">
                  <c:v>7759</c:v>
                </c:pt>
                <c:pt idx="3">
                  <c:v>5824</c:v>
                </c:pt>
                <c:pt idx="4">
                  <c:v>7897</c:v>
                </c:pt>
                <c:pt idx="5">
                  <c:v>10788</c:v>
                </c:pt>
                <c:pt idx="6">
                  <c:v>11643</c:v>
                </c:pt>
                <c:pt idx="7">
                  <c:v>10096</c:v>
                </c:pt>
                <c:pt idx="8">
                  <c:v>24254</c:v>
                </c:pt>
                <c:pt idx="9">
                  <c:v>23944</c:v>
                </c:pt>
                <c:pt idx="10">
                  <c:v>15767</c:v>
                </c:pt>
                <c:pt idx="11">
                  <c:v>10744</c:v>
                </c:pt>
                <c:pt idx="12">
                  <c:v>6555</c:v>
                </c:pt>
                <c:pt idx="13">
                  <c:v>5704</c:v>
                </c:pt>
                <c:pt idx="14">
                  <c:v>4434</c:v>
                </c:pt>
                <c:pt idx="15">
                  <c:v>5378</c:v>
                </c:pt>
                <c:pt idx="16">
                  <c:v>16569</c:v>
                </c:pt>
                <c:pt idx="17">
                  <c:v>4946</c:v>
                </c:pt>
                <c:pt idx="18">
                  <c:v>6705</c:v>
                </c:pt>
                <c:pt idx="19">
                  <c:v>12258</c:v>
                </c:pt>
                <c:pt idx="20">
                  <c:v>15392</c:v>
                </c:pt>
                <c:pt idx="21">
                  <c:v>20296</c:v>
                </c:pt>
                <c:pt idx="22">
                  <c:v>23202</c:v>
                </c:pt>
                <c:pt idx="23">
                  <c:v>17679</c:v>
                </c:pt>
                <c:pt idx="24">
                  <c:v>16325</c:v>
                </c:pt>
                <c:pt idx="25">
                  <c:v>12528</c:v>
                </c:pt>
                <c:pt idx="26">
                  <c:v>15361</c:v>
                </c:pt>
                <c:pt idx="27">
                  <c:v>18270</c:v>
                </c:pt>
                <c:pt idx="28">
                  <c:v>12008</c:v>
                </c:pt>
                <c:pt idx="29">
                  <c:v>7739</c:v>
                </c:pt>
                <c:pt idx="30">
                  <c:v>6864</c:v>
                </c:pt>
                <c:pt idx="31">
                  <c:v>3612</c:v>
                </c:pt>
                <c:pt idx="32">
                  <c:v>3880</c:v>
                </c:pt>
                <c:pt idx="33">
                  <c:v>4684</c:v>
                </c:pt>
                <c:pt idx="34">
                  <c:v>3840</c:v>
                </c:pt>
                <c:pt idx="35">
                  <c:v>2693</c:v>
                </c:pt>
                <c:pt idx="36">
                  <c:v>1578</c:v>
                </c:pt>
                <c:pt idx="37">
                  <c:v>2921</c:v>
                </c:pt>
                <c:pt idx="38">
                  <c:v>3235</c:v>
                </c:pt>
                <c:pt idx="39">
                  <c:v>1095</c:v>
                </c:pt>
                <c:pt idx="40">
                  <c:v>3927</c:v>
                </c:pt>
                <c:pt idx="41">
                  <c:v>1619</c:v>
                </c:pt>
                <c:pt idx="42">
                  <c:v>785</c:v>
                </c:pt>
                <c:pt idx="43">
                  <c:v>524</c:v>
                </c:pt>
                <c:pt idx="44">
                  <c:v>2152</c:v>
                </c:pt>
                <c:pt idx="45">
                  <c:v>1718</c:v>
                </c:pt>
                <c:pt idx="46">
                  <c:v>2301</c:v>
                </c:pt>
                <c:pt idx="47">
                  <c:v>4097</c:v>
                </c:pt>
                <c:pt idx="48">
                  <c:v>4607</c:v>
                </c:pt>
                <c:pt idx="49">
                  <c:v>7803</c:v>
                </c:pt>
                <c:pt idx="50">
                  <c:v>6552</c:v>
                </c:pt>
                <c:pt idx="51">
                  <c:v>7502</c:v>
                </c:pt>
                <c:pt idx="52">
                  <c:v>2379</c:v>
                </c:pt>
                <c:pt idx="53">
                  <c:v>2332</c:v>
                </c:pt>
                <c:pt idx="54">
                  <c:v>3521</c:v>
                </c:pt>
                <c:pt idx="55">
                  <c:v>2855</c:v>
                </c:pt>
                <c:pt idx="56">
                  <c:v>1877</c:v>
                </c:pt>
                <c:pt idx="57">
                  <c:v>1870</c:v>
                </c:pt>
                <c:pt idx="58">
                  <c:v>2264</c:v>
                </c:pt>
                <c:pt idx="59">
                  <c:v>1552</c:v>
                </c:pt>
                <c:pt idx="60">
                  <c:v>1031</c:v>
                </c:pt>
                <c:pt idx="61">
                  <c:v>3802</c:v>
                </c:pt>
                <c:pt idx="62">
                  <c:v>2884</c:v>
                </c:pt>
                <c:pt idx="63">
                  <c:v>1095</c:v>
                </c:pt>
                <c:pt idx="64">
                  <c:v>988</c:v>
                </c:pt>
                <c:pt idx="65">
                  <c:v>18558</c:v>
                </c:pt>
                <c:pt idx="66">
                  <c:v>4588</c:v>
                </c:pt>
                <c:pt idx="67">
                  <c:v>5219</c:v>
                </c:pt>
                <c:pt idx="68">
                  <c:v>5206</c:v>
                </c:pt>
                <c:pt idx="69">
                  <c:v>3751</c:v>
                </c:pt>
                <c:pt idx="70">
                  <c:v>1650</c:v>
                </c:pt>
                <c:pt idx="71">
                  <c:v>1728</c:v>
                </c:pt>
                <c:pt idx="72">
                  <c:v>3660</c:v>
                </c:pt>
                <c:pt idx="73">
                  <c:v>4460</c:v>
                </c:pt>
                <c:pt idx="74">
                  <c:v>7286</c:v>
                </c:pt>
                <c:pt idx="75">
                  <c:v>3968</c:v>
                </c:pt>
                <c:pt idx="76">
                  <c:v>4569</c:v>
                </c:pt>
                <c:pt idx="77">
                  <c:v>3934</c:v>
                </c:pt>
                <c:pt idx="78">
                  <c:v>2350</c:v>
                </c:pt>
                <c:pt idx="79">
                  <c:v>2418</c:v>
                </c:pt>
                <c:pt idx="80">
                  <c:v>3023</c:v>
                </c:pt>
                <c:pt idx="81">
                  <c:v>3504</c:v>
                </c:pt>
                <c:pt idx="82">
                  <c:v>1487</c:v>
                </c:pt>
                <c:pt idx="83">
                  <c:v>2888</c:v>
                </c:pt>
                <c:pt idx="84">
                  <c:v>3259</c:v>
                </c:pt>
                <c:pt idx="85">
                  <c:v>1664</c:v>
                </c:pt>
                <c:pt idx="86">
                  <c:v>2130</c:v>
                </c:pt>
                <c:pt idx="87">
                  <c:v>1673</c:v>
                </c:pt>
                <c:pt idx="88">
                  <c:v>4188</c:v>
                </c:pt>
                <c:pt idx="89">
                  <c:v>4307</c:v>
                </c:pt>
                <c:pt idx="90">
                  <c:v>5840</c:v>
                </c:pt>
                <c:pt idx="91">
                  <c:v>20592</c:v>
                </c:pt>
                <c:pt idx="92">
                  <c:v>8282</c:v>
                </c:pt>
                <c:pt idx="93">
                  <c:v>4560</c:v>
                </c:pt>
                <c:pt idx="94">
                  <c:v>2803</c:v>
                </c:pt>
                <c:pt idx="95">
                  <c:v>1418</c:v>
                </c:pt>
                <c:pt idx="96">
                  <c:v>2757</c:v>
                </c:pt>
                <c:pt idx="97">
                  <c:v>2270</c:v>
                </c:pt>
                <c:pt idx="98">
                  <c:v>3334</c:v>
                </c:pt>
                <c:pt idx="99">
                  <c:v>6334</c:v>
                </c:pt>
                <c:pt idx="100">
                  <c:v>5230</c:v>
                </c:pt>
                <c:pt idx="101">
                  <c:v>4283</c:v>
                </c:pt>
                <c:pt idx="102">
                  <c:v>3423</c:v>
                </c:pt>
                <c:pt idx="103">
                  <c:v>3589</c:v>
                </c:pt>
                <c:pt idx="104">
                  <c:v>3126</c:v>
                </c:pt>
                <c:pt idx="105">
                  <c:v>2623</c:v>
                </c:pt>
                <c:pt idx="106">
                  <c:v>1890</c:v>
                </c:pt>
                <c:pt idx="107">
                  <c:v>2074</c:v>
                </c:pt>
                <c:pt idx="108">
                  <c:v>1612</c:v>
                </c:pt>
                <c:pt idx="109">
                  <c:v>2088</c:v>
                </c:pt>
                <c:pt idx="110">
                  <c:v>1813</c:v>
                </c:pt>
                <c:pt idx="111">
                  <c:v>3063</c:v>
                </c:pt>
                <c:pt idx="112">
                  <c:v>1915</c:v>
                </c:pt>
                <c:pt idx="113">
                  <c:v>2088</c:v>
                </c:pt>
                <c:pt idx="114">
                  <c:v>2328</c:v>
                </c:pt>
                <c:pt idx="115">
                  <c:v>1185</c:v>
                </c:pt>
                <c:pt idx="116">
                  <c:v>2408</c:v>
                </c:pt>
                <c:pt idx="117">
                  <c:v>1487</c:v>
                </c:pt>
                <c:pt idx="118">
                  <c:v>1799</c:v>
                </c:pt>
                <c:pt idx="119">
                  <c:v>1061</c:v>
                </c:pt>
                <c:pt idx="120">
                  <c:v>1567</c:v>
                </c:pt>
                <c:pt idx="121">
                  <c:v>1242</c:v>
                </c:pt>
                <c:pt idx="122">
                  <c:v>2619</c:v>
                </c:pt>
                <c:pt idx="123">
                  <c:v>1083</c:v>
                </c:pt>
                <c:pt idx="124">
                  <c:v>2997</c:v>
                </c:pt>
                <c:pt idx="125">
                  <c:v>13033</c:v>
                </c:pt>
                <c:pt idx="126">
                  <c:v>20564</c:v>
                </c:pt>
                <c:pt idx="127">
                  <c:v>35528</c:v>
                </c:pt>
                <c:pt idx="128">
                  <c:v>30849</c:v>
                </c:pt>
                <c:pt idx="129">
                  <c:v>24628</c:v>
                </c:pt>
                <c:pt idx="130">
                  <c:v>10558</c:v>
                </c:pt>
                <c:pt idx="131">
                  <c:v>16716</c:v>
                </c:pt>
                <c:pt idx="132">
                  <c:v>33405</c:v>
                </c:pt>
                <c:pt idx="133">
                  <c:v>10165</c:v>
                </c:pt>
                <c:pt idx="134">
                  <c:v>6026</c:v>
                </c:pt>
                <c:pt idx="135">
                  <c:v>6266</c:v>
                </c:pt>
                <c:pt idx="136">
                  <c:v>4560</c:v>
                </c:pt>
                <c:pt idx="137">
                  <c:v>1923</c:v>
                </c:pt>
                <c:pt idx="138">
                  <c:v>2545</c:v>
                </c:pt>
                <c:pt idx="139">
                  <c:v>9455</c:v>
                </c:pt>
                <c:pt idx="140">
                  <c:v>8335</c:v>
                </c:pt>
                <c:pt idx="141">
                  <c:v>10984</c:v>
                </c:pt>
                <c:pt idx="142">
                  <c:v>12917</c:v>
                </c:pt>
                <c:pt idx="143">
                  <c:v>13325</c:v>
                </c:pt>
                <c:pt idx="144">
                  <c:v>9472</c:v>
                </c:pt>
                <c:pt idx="145">
                  <c:v>5245</c:v>
                </c:pt>
                <c:pt idx="146">
                  <c:v>12263</c:v>
                </c:pt>
                <c:pt idx="147">
                  <c:v>6185</c:v>
                </c:pt>
                <c:pt idx="148">
                  <c:v>4969</c:v>
                </c:pt>
                <c:pt idx="149">
                  <c:v>5785</c:v>
                </c:pt>
                <c:pt idx="150">
                  <c:v>3428</c:v>
                </c:pt>
                <c:pt idx="151">
                  <c:v>2363</c:v>
                </c:pt>
                <c:pt idx="152">
                  <c:v>2219</c:v>
                </c:pt>
                <c:pt idx="153">
                  <c:v>2641</c:v>
                </c:pt>
                <c:pt idx="154">
                  <c:v>3279</c:v>
                </c:pt>
                <c:pt idx="155">
                  <c:v>1426</c:v>
                </c:pt>
                <c:pt idx="156">
                  <c:v>3648</c:v>
                </c:pt>
                <c:pt idx="157">
                  <c:v>3045</c:v>
                </c:pt>
                <c:pt idx="158">
                  <c:v>2685</c:v>
                </c:pt>
                <c:pt idx="159">
                  <c:v>2249</c:v>
                </c:pt>
                <c:pt idx="160">
                  <c:v>2549</c:v>
                </c:pt>
                <c:pt idx="161">
                  <c:v>2022</c:v>
                </c:pt>
                <c:pt idx="162">
                  <c:v>1245</c:v>
                </c:pt>
                <c:pt idx="163">
                  <c:v>1351</c:v>
                </c:pt>
                <c:pt idx="164">
                  <c:v>2761</c:v>
                </c:pt>
                <c:pt idx="165">
                  <c:v>5850</c:v>
                </c:pt>
                <c:pt idx="166">
                  <c:v>17039</c:v>
                </c:pt>
                <c:pt idx="167">
                  <c:v>6756</c:v>
                </c:pt>
                <c:pt idx="168">
                  <c:v>3654</c:v>
                </c:pt>
                <c:pt idx="169">
                  <c:v>6864</c:v>
                </c:pt>
                <c:pt idx="170">
                  <c:v>27916</c:v>
                </c:pt>
                <c:pt idx="171">
                  <c:v>16000</c:v>
                </c:pt>
                <c:pt idx="172">
                  <c:v>12965</c:v>
                </c:pt>
                <c:pt idx="173">
                  <c:v>11330</c:v>
                </c:pt>
                <c:pt idx="174">
                  <c:v>19241</c:v>
                </c:pt>
                <c:pt idx="175">
                  <c:v>16250</c:v>
                </c:pt>
                <c:pt idx="176">
                  <c:v>16964</c:v>
                </c:pt>
                <c:pt idx="177">
                  <c:v>10454</c:v>
                </c:pt>
                <c:pt idx="178">
                  <c:v>14271</c:v>
                </c:pt>
                <c:pt idx="179">
                  <c:v>13812</c:v>
                </c:pt>
                <c:pt idx="180">
                  <c:v>10134</c:v>
                </c:pt>
                <c:pt idx="181">
                  <c:v>19043</c:v>
                </c:pt>
                <c:pt idx="182">
                  <c:v>13966</c:v>
                </c:pt>
                <c:pt idx="183">
                  <c:v>9330</c:v>
                </c:pt>
                <c:pt idx="184">
                  <c:v>10479</c:v>
                </c:pt>
                <c:pt idx="185">
                  <c:v>10538</c:v>
                </c:pt>
                <c:pt idx="186">
                  <c:v>11583</c:v>
                </c:pt>
                <c:pt idx="187">
                  <c:v>12583</c:v>
                </c:pt>
                <c:pt idx="188">
                  <c:v>14798</c:v>
                </c:pt>
                <c:pt idx="189">
                  <c:v>8745</c:v>
                </c:pt>
                <c:pt idx="190">
                  <c:v>6009</c:v>
                </c:pt>
                <c:pt idx="191">
                  <c:v>6725</c:v>
                </c:pt>
                <c:pt idx="192">
                  <c:v>7171</c:v>
                </c:pt>
                <c:pt idx="193">
                  <c:v>6400</c:v>
                </c:pt>
                <c:pt idx="194">
                  <c:v>6340</c:v>
                </c:pt>
                <c:pt idx="195">
                  <c:v>13096</c:v>
                </c:pt>
                <c:pt idx="196">
                  <c:v>5515</c:v>
                </c:pt>
                <c:pt idx="197">
                  <c:v>8461</c:v>
                </c:pt>
                <c:pt idx="198">
                  <c:v>8466</c:v>
                </c:pt>
                <c:pt idx="199">
                  <c:v>7127</c:v>
                </c:pt>
                <c:pt idx="200">
                  <c:v>9579</c:v>
                </c:pt>
                <c:pt idx="201">
                  <c:v>9705</c:v>
                </c:pt>
                <c:pt idx="202">
                  <c:v>13402</c:v>
                </c:pt>
                <c:pt idx="203">
                  <c:v>11324</c:v>
                </c:pt>
                <c:pt idx="204">
                  <c:v>9206</c:v>
                </c:pt>
                <c:pt idx="205">
                  <c:v>8281</c:v>
                </c:pt>
                <c:pt idx="206">
                  <c:v>8570</c:v>
                </c:pt>
                <c:pt idx="207">
                  <c:v>7850</c:v>
                </c:pt>
                <c:pt idx="208">
                  <c:v>9149</c:v>
                </c:pt>
                <c:pt idx="209">
                  <c:v>15568</c:v>
                </c:pt>
                <c:pt idx="210">
                  <c:v>11681</c:v>
                </c:pt>
                <c:pt idx="211">
                  <c:v>12456</c:v>
                </c:pt>
                <c:pt idx="212">
                  <c:v>8893</c:v>
                </c:pt>
                <c:pt idx="213">
                  <c:v>10676</c:v>
                </c:pt>
                <c:pt idx="214">
                  <c:v>5202</c:v>
                </c:pt>
                <c:pt idx="215">
                  <c:v>12362</c:v>
                </c:pt>
                <c:pt idx="216">
                  <c:v>14480</c:v>
                </c:pt>
                <c:pt idx="217">
                  <c:v>13227</c:v>
                </c:pt>
                <c:pt idx="218">
                  <c:v>13393</c:v>
                </c:pt>
                <c:pt idx="219">
                  <c:v>9665</c:v>
                </c:pt>
                <c:pt idx="220">
                  <c:v>11362</c:v>
                </c:pt>
                <c:pt idx="221">
                  <c:v>13420</c:v>
                </c:pt>
                <c:pt idx="222">
                  <c:v>7763</c:v>
                </c:pt>
                <c:pt idx="223">
                  <c:v>8198</c:v>
                </c:pt>
                <c:pt idx="224">
                  <c:v>9844</c:v>
                </c:pt>
                <c:pt idx="225">
                  <c:v>7951</c:v>
                </c:pt>
                <c:pt idx="226">
                  <c:v>13134</c:v>
                </c:pt>
                <c:pt idx="227">
                  <c:v>16913</c:v>
                </c:pt>
                <c:pt idx="228">
                  <c:v>11163</c:v>
                </c:pt>
                <c:pt idx="229">
                  <c:v>13160</c:v>
                </c:pt>
                <c:pt idx="230">
                  <c:v>16462</c:v>
                </c:pt>
                <c:pt idx="231">
                  <c:v>24748</c:v>
                </c:pt>
                <c:pt idx="232">
                  <c:v>16481</c:v>
                </c:pt>
                <c:pt idx="233">
                  <c:v>13355</c:v>
                </c:pt>
                <c:pt idx="234">
                  <c:v>15217</c:v>
                </c:pt>
                <c:pt idx="235">
                  <c:v>12610</c:v>
                </c:pt>
                <c:pt idx="236">
                  <c:v>11267</c:v>
                </c:pt>
                <c:pt idx="237">
                  <c:v>13951</c:v>
                </c:pt>
                <c:pt idx="238">
                  <c:v>10608</c:v>
                </c:pt>
                <c:pt idx="239">
                  <c:v>7795</c:v>
                </c:pt>
                <c:pt idx="240">
                  <c:v>7817</c:v>
                </c:pt>
                <c:pt idx="241">
                  <c:v>7426</c:v>
                </c:pt>
                <c:pt idx="242">
                  <c:v>8540</c:v>
                </c:pt>
                <c:pt idx="243">
                  <c:v>6812</c:v>
                </c:pt>
                <c:pt idx="244">
                  <c:v>8537</c:v>
                </c:pt>
                <c:pt idx="245">
                  <c:v>5515</c:v>
                </c:pt>
                <c:pt idx="246">
                  <c:v>4704</c:v>
                </c:pt>
                <c:pt idx="247">
                  <c:v>5182</c:v>
                </c:pt>
                <c:pt idx="248">
                  <c:v>4505</c:v>
                </c:pt>
                <c:pt idx="249">
                  <c:v>6458</c:v>
                </c:pt>
                <c:pt idx="250">
                  <c:v>3187</c:v>
                </c:pt>
                <c:pt idx="251">
                  <c:v>4913</c:v>
                </c:pt>
                <c:pt idx="252">
                  <c:v>2685</c:v>
                </c:pt>
                <c:pt idx="253">
                  <c:v>2030</c:v>
                </c:pt>
                <c:pt idx="254">
                  <c:v>2659</c:v>
                </c:pt>
                <c:pt idx="255">
                  <c:v>4391</c:v>
                </c:pt>
                <c:pt idx="256">
                  <c:v>3309</c:v>
                </c:pt>
                <c:pt idx="257">
                  <c:v>2237</c:v>
                </c:pt>
                <c:pt idx="258">
                  <c:v>2421</c:v>
                </c:pt>
                <c:pt idx="259">
                  <c:v>2184</c:v>
                </c:pt>
                <c:pt idx="260">
                  <c:v>1114</c:v>
                </c:pt>
                <c:pt idx="261">
                  <c:v>1943</c:v>
                </c:pt>
                <c:pt idx="262">
                  <c:v>1386</c:v>
                </c:pt>
                <c:pt idx="263">
                  <c:v>3488</c:v>
                </c:pt>
                <c:pt idx="264">
                  <c:v>3023</c:v>
                </c:pt>
                <c:pt idx="265">
                  <c:v>2066</c:v>
                </c:pt>
                <c:pt idx="266">
                  <c:v>2385</c:v>
                </c:pt>
                <c:pt idx="267">
                  <c:v>2270</c:v>
                </c:pt>
                <c:pt idx="268">
                  <c:v>3402</c:v>
                </c:pt>
                <c:pt idx="269">
                  <c:v>1990</c:v>
                </c:pt>
                <c:pt idx="270">
                  <c:v>2437</c:v>
                </c:pt>
                <c:pt idx="271">
                  <c:v>2363</c:v>
                </c:pt>
                <c:pt idx="272">
                  <c:v>4569</c:v>
                </c:pt>
                <c:pt idx="273">
                  <c:v>4068</c:v>
                </c:pt>
                <c:pt idx="274">
                  <c:v>3589</c:v>
                </c:pt>
                <c:pt idx="275">
                  <c:v>4714</c:v>
                </c:pt>
                <c:pt idx="276">
                  <c:v>5986</c:v>
                </c:pt>
                <c:pt idx="277">
                  <c:v>5737</c:v>
                </c:pt>
                <c:pt idx="278">
                  <c:v>4032</c:v>
                </c:pt>
                <c:pt idx="279">
                  <c:v>6373</c:v>
                </c:pt>
                <c:pt idx="280">
                  <c:v>3996</c:v>
                </c:pt>
                <c:pt idx="281">
                  <c:v>3934</c:v>
                </c:pt>
                <c:pt idx="282">
                  <c:v>4869</c:v>
                </c:pt>
                <c:pt idx="283">
                  <c:v>3334</c:v>
                </c:pt>
                <c:pt idx="284">
                  <c:v>2851</c:v>
                </c:pt>
                <c:pt idx="285">
                  <c:v>2577</c:v>
                </c:pt>
                <c:pt idx="286">
                  <c:v>1718</c:v>
                </c:pt>
                <c:pt idx="287">
                  <c:v>1935</c:v>
                </c:pt>
                <c:pt idx="288">
                  <c:v>1464</c:v>
                </c:pt>
                <c:pt idx="289">
                  <c:v>2757</c:v>
                </c:pt>
                <c:pt idx="290">
                  <c:v>2046</c:v>
                </c:pt>
                <c:pt idx="291">
                  <c:v>1877</c:v>
                </c:pt>
                <c:pt idx="292">
                  <c:v>1877</c:v>
                </c:pt>
                <c:pt idx="293">
                  <c:v>3081</c:v>
                </c:pt>
                <c:pt idx="294">
                  <c:v>5196</c:v>
                </c:pt>
                <c:pt idx="295">
                  <c:v>2149</c:v>
                </c:pt>
                <c:pt idx="296">
                  <c:v>3423</c:v>
                </c:pt>
                <c:pt idx="297">
                  <c:v>3099</c:v>
                </c:pt>
                <c:pt idx="298">
                  <c:v>2707</c:v>
                </c:pt>
                <c:pt idx="299">
                  <c:v>1928</c:v>
                </c:pt>
                <c:pt idx="300">
                  <c:v>1900</c:v>
                </c:pt>
                <c:pt idx="301">
                  <c:v>3264</c:v>
                </c:pt>
                <c:pt idx="302">
                  <c:v>2637</c:v>
                </c:pt>
                <c:pt idx="303">
                  <c:v>2904</c:v>
                </c:pt>
                <c:pt idx="304">
                  <c:v>2959</c:v>
                </c:pt>
                <c:pt idx="305">
                  <c:v>3192</c:v>
                </c:pt>
                <c:pt idx="306">
                  <c:v>3455</c:v>
                </c:pt>
                <c:pt idx="307">
                  <c:v>4105</c:v>
                </c:pt>
                <c:pt idx="308">
                  <c:v>3350</c:v>
                </c:pt>
                <c:pt idx="309">
                  <c:v>3538</c:v>
                </c:pt>
                <c:pt idx="310">
                  <c:v>2525</c:v>
                </c:pt>
                <c:pt idx="311">
                  <c:v>3294</c:v>
                </c:pt>
                <c:pt idx="312">
                  <c:v>2648</c:v>
                </c:pt>
                <c:pt idx="313">
                  <c:v>2667</c:v>
                </c:pt>
                <c:pt idx="314">
                  <c:v>2843</c:v>
                </c:pt>
                <c:pt idx="315">
                  <c:v>1923</c:v>
                </c:pt>
                <c:pt idx="316">
                  <c:v>1730</c:v>
                </c:pt>
                <c:pt idx="317">
                  <c:v>2082</c:v>
                </c:pt>
                <c:pt idx="318">
                  <c:v>9431</c:v>
                </c:pt>
                <c:pt idx="319">
                  <c:v>16067</c:v>
                </c:pt>
                <c:pt idx="320">
                  <c:v>17036</c:v>
                </c:pt>
                <c:pt idx="321">
                  <c:v>12828</c:v>
                </c:pt>
                <c:pt idx="322">
                  <c:v>6945</c:v>
                </c:pt>
                <c:pt idx="323">
                  <c:v>3543</c:v>
                </c:pt>
                <c:pt idx="324">
                  <c:v>9118</c:v>
                </c:pt>
                <c:pt idx="325">
                  <c:v>5855</c:v>
                </c:pt>
                <c:pt idx="326">
                  <c:v>5597</c:v>
                </c:pt>
                <c:pt idx="327">
                  <c:v>6078</c:v>
                </c:pt>
                <c:pt idx="328">
                  <c:v>13099</c:v>
                </c:pt>
                <c:pt idx="329">
                  <c:v>7271</c:v>
                </c:pt>
                <c:pt idx="330">
                  <c:v>4061</c:v>
                </c:pt>
                <c:pt idx="331">
                  <c:v>3578</c:v>
                </c:pt>
                <c:pt idx="332">
                  <c:v>3314</c:v>
                </c:pt>
                <c:pt idx="333">
                  <c:v>4848</c:v>
                </c:pt>
                <c:pt idx="334">
                  <c:v>2398</c:v>
                </c:pt>
                <c:pt idx="335">
                  <c:v>3595</c:v>
                </c:pt>
                <c:pt idx="336">
                  <c:v>1967</c:v>
                </c:pt>
                <c:pt idx="337">
                  <c:v>2003</c:v>
                </c:pt>
                <c:pt idx="338">
                  <c:v>2088</c:v>
                </c:pt>
                <c:pt idx="339">
                  <c:v>2063</c:v>
                </c:pt>
                <c:pt idx="340">
                  <c:v>2946</c:v>
                </c:pt>
                <c:pt idx="341">
                  <c:v>1714</c:v>
                </c:pt>
                <c:pt idx="342">
                  <c:v>1867</c:v>
                </c:pt>
                <c:pt idx="343">
                  <c:v>1402</c:v>
                </c:pt>
                <c:pt idx="344">
                  <c:v>1554</c:v>
                </c:pt>
                <c:pt idx="345">
                  <c:v>1066</c:v>
                </c:pt>
                <c:pt idx="346">
                  <c:v>3527</c:v>
                </c:pt>
                <c:pt idx="347">
                  <c:v>3094</c:v>
                </c:pt>
                <c:pt idx="348">
                  <c:v>1967</c:v>
                </c:pt>
                <c:pt idx="349">
                  <c:v>1220</c:v>
                </c:pt>
                <c:pt idx="350">
                  <c:v>1972</c:v>
                </c:pt>
                <c:pt idx="351">
                  <c:v>2538</c:v>
                </c:pt>
                <c:pt idx="352">
                  <c:v>1746</c:v>
                </c:pt>
                <c:pt idx="353">
                  <c:v>2347</c:v>
                </c:pt>
                <c:pt idx="354">
                  <c:v>4724</c:v>
                </c:pt>
                <c:pt idx="355">
                  <c:v>4324</c:v>
                </c:pt>
                <c:pt idx="356">
                  <c:v>2556</c:v>
                </c:pt>
                <c:pt idx="357">
                  <c:v>1493</c:v>
                </c:pt>
                <c:pt idx="358">
                  <c:v>2681</c:v>
                </c:pt>
                <c:pt idx="359">
                  <c:v>6918</c:v>
                </c:pt>
                <c:pt idx="360">
                  <c:v>3666</c:v>
                </c:pt>
                <c:pt idx="361">
                  <c:v>8363</c:v>
                </c:pt>
                <c:pt idx="362">
                  <c:v>5524</c:v>
                </c:pt>
                <c:pt idx="363">
                  <c:v>3954</c:v>
                </c:pt>
                <c:pt idx="364">
                  <c:v>3221</c:v>
                </c:pt>
                <c:pt idx="365">
                  <c:v>3549</c:v>
                </c:pt>
                <c:pt idx="366">
                  <c:v>3145</c:v>
                </c:pt>
                <c:pt idx="367">
                  <c:v>3145</c:v>
                </c:pt>
                <c:pt idx="368">
                  <c:v>1659</c:v>
                </c:pt>
                <c:pt idx="369">
                  <c:v>3607</c:v>
                </c:pt>
                <c:pt idx="370">
                  <c:v>4645</c:v>
                </c:pt>
                <c:pt idx="371">
                  <c:v>4496</c:v>
                </c:pt>
                <c:pt idx="372">
                  <c:v>3941</c:v>
                </c:pt>
                <c:pt idx="373">
                  <c:v>6120</c:v>
                </c:pt>
                <c:pt idx="374">
                  <c:v>4764</c:v>
                </c:pt>
                <c:pt idx="375">
                  <c:v>2827</c:v>
                </c:pt>
                <c:pt idx="376">
                  <c:v>3560</c:v>
                </c:pt>
                <c:pt idx="377">
                  <c:v>2904</c:v>
                </c:pt>
                <c:pt idx="378">
                  <c:v>1432</c:v>
                </c:pt>
                <c:pt idx="379">
                  <c:v>1998</c:v>
                </c:pt>
                <c:pt idx="380">
                  <c:v>1915</c:v>
                </c:pt>
                <c:pt idx="381">
                  <c:v>2152</c:v>
                </c:pt>
                <c:pt idx="382">
                  <c:v>1837</c:v>
                </c:pt>
                <c:pt idx="383">
                  <c:v>2276</c:v>
                </c:pt>
                <c:pt idx="384">
                  <c:v>3739</c:v>
                </c:pt>
                <c:pt idx="385">
                  <c:v>3867</c:v>
                </c:pt>
                <c:pt idx="386">
                  <c:v>3324</c:v>
                </c:pt>
                <c:pt idx="387">
                  <c:v>1617</c:v>
                </c:pt>
                <c:pt idx="388">
                  <c:v>4219</c:v>
                </c:pt>
                <c:pt idx="389">
                  <c:v>2674</c:v>
                </c:pt>
                <c:pt idx="390">
                  <c:v>10837</c:v>
                </c:pt>
                <c:pt idx="391">
                  <c:v>38532</c:v>
                </c:pt>
                <c:pt idx="392">
                  <c:v>14982</c:v>
                </c:pt>
                <c:pt idx="393">
                  <c:v>21413</c:v>
                </c:pt>
                <c:pt idx="394">
                  <c:v>7737</c:v>
                </c:pt>
                <c:pt idx="395">
                  <c:v>4496</c:v>
                </c:pt>
              </c:numCache>
            </c:numRef>
          </c:val>
          <c:smooth val="0"/>
          <c:extLst>
            <c:ext xmlns:c16="http://schemas.microsoft.com/office/drawing/2014/chart" uri="{C3380CC4-5D6E-409C-BE32-E72D297353CC}">
              <c16:uniqueId val="{00000000-FCF4-41DE-B37D-9D3CB803D146}"/>
            </c:ext>
          </c:extLst>
        </c:ser>
        <c:dLbls>
          <c:showLegendKey val="0"/>
          <c:showVal val="0"/>
          <c:showCatName val="0"/>
          <c:showSerName val="0"/>
          <c:showPercent val="0"/>
          <c:showBubbleSize val="0"/>
        </c:dLbls>
        <c:smooth val="0"/>
        <c:axId val="608360040"/>
        <c:axId val="608361024"/>
      </c:lineChart>
      <c:catAx>
        <c:axId val="60836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361024"/>
        <c:crosses val="autoZero"/>
        <c:auto val="1"/>
        <c:lblAlgn val="ctr"/>
        <c:lblOffset val="100"/>
        <c:noMultiLvlLbl val="0"/>
      </c:catAx>
      <c:valAx>
        <c:axId val="60836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36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19729</c:v>
                </c:pt>
                <c:pt idx="1">
                  <c:v>20958</c:v>
                </c:pt>
                <c:pt idx="2">
                  <c:v>23663</c:v>
                </c:pt>
                <c:pt idx="3">
                  <c:v>18193</c:v>
                </c:pt>
                <c:pt idx="4">
                  <c:v>24726</c:v>
                </c:pt>
                <c:pt idx="5">
                  <c:v>41266</c:v>
                </c:pt>
                <c:pt idx="6">
                  <c:v>52264</c:v>
                </c:pt>
                <c:pt idx="7">
                  <c:v>48232</c:v>
                </c:pt>
                <c:pt idx="8">
                  <c:v>105793</c:v>
                </c:pt>
                <c:pt idx="9">
                  <c:v>103422</c:v>
                </c:pt>
                <c:pt idx="10">
                  <c:v>55934</c:v>
                </c:pt>
                <c:pt idx="11">
                  <c:v>37342</c:v>
                </c:pt>
                <c:pt idx="12">
                  <c:v>25907</c:v>
                </c:pt>
                <c:pt idx="13">
                  <c:v>20182</c:v>
                </c:pt>
                <c:pt idx="14">
                  <c:v>14295</c:v>
                </c:pt>
                <c:pt idx="15">
                  <c:v>18490</c:v>
                </c:pt>
                <c:pt idx="16">
                  <c:v>42396</c:v>
                </c:pt>
                <c:pt idx="17">
                  <c:v>15148</c:v>
                </c:pt>
                <c:pt idx="18">
                  <c:v>17670</c:v>
                </c:pt>
                <c:pt idx="19">
                  <c:v>36311</c:v>
                </c:pt>
                <c:pt idx="20">
                  <c:v>44897</c:v>
                </c:pt>
                <c:pt idx="21">
                  <c:v>62111</c:v>
                </c:pt>
                <c:pt idx="22">
                  <c:v>72283</c:v>
                </c:pt>
                <c:pt idx="23">
                  <c:v>54430</c:v>
                </c:pt>
                <c:pt idx="24">
                  <c:v>54026</c:v>
                </c:pt>
                <c:pt idx="25">
                  <c:v>40300</c:v>
                </c:pt>
                <c:pt idx="26">
                  <c:v>46007</c:v>
                </c:pt>
                <c:pt idx="27">
                  <c:v>50048</c:v>
                </c:pt>
                <c:pt idx="28">
                  <c:v>36096</c:v>
                </c:pt>
                <c:pt idx="29">
                  <c:v>24437</c:v>
                </c:pt>
                <c:pt idx="30">
                  <c:v>20000</c:v>
                </c:pt>
                <c:pt idx="31">
                  <c:v>10174</c:v>
                </c:pt>
                <c:pt idx="32">
                  <c:v>13167</c:v>
                </c:pt>
                <c:pt idx="33">
                  <c:v>13230</c:v>
                </c:pt>
                <c:pt idx="34">
                  <c:v>11309</c:v>
                </c:pt>
                <c:pt idx="35">
                  <c:v>7643</c:v>
                </c:pt>
                <c:pt idx="36">
                  <c:v>4955</c:v>
                </c:pt>
                <c:pt idx="37">
                  <c:v>8850</c:v>
                </c:pt>
                <c:pt idx="38">
                  <c:v>6149</c:v>
                </c:pt>
                <c:pt idx="39">
                  <c:v>1767</c:v>
                </c:pt>
                <c:pt idx="40">
                  <c:v>9135</c:v>
                </c:pt>
                <c:pt idx="41">
                  <c:v>3545</c:v>
                </c:pt>
                <c:pt idx="42">
                  <c:v>1104</c:v>
                </c:pt>
                <c:pt idx="43">
                  <c:v>692</c:v>
                </c:pt>
                <c:pt idx="44">
                  <c:v>5000</c:v>
                </c:pt>
                <c:pt idx="45">
                  <c:v>5838</c:v>
                </c:pt>
                <c:pt idx="46">
                  <c:v>9903</c:v>
                </c:pt>
                <c:pt idx="47">
                  <c:v>16101</c:v>
                </c:pt>
                <c:pt idx="48">
                  <c:v>17060</c:v>
                </c:pt>
                <c:pt idx="49">
                  <c:v>25196</c:v>
                </c:pt>
                <c:pt idx="50">
                  <c:v>21363</c:v>
                </c:pt>
                <c:pt idx="51">
                  <c:v>23595</c:v>
                </c:pt>
                <c:pt idx="52">
                  <c:v>5835</c:v>
                </c:pt>
                <c:pt idx="53">
                  <c:v>5465</c:v>
                </c:pt>
                <c:pt idx="54">
                  <c:v>8578</c:v>
                </c:pt>
                <c:pt idx="55">
                  <c:v>8112</c:v>
                </c:pt>
                <c:pt idx="56">
                  <c:v>3429</c:v>
                </c:pt>
                <c:pt idx="57">
                  <c:v>3086</c:v>
                </c:pt>
                <c:pt idx="58">
                  <c:v>5263</c:v>
                </c:pt>
                <c:pt idx="59">
                  <c:v>3251</c:v>
                </c:pt>
                <c:pt idx="60">
                  <c:v>1063</c:v>
                </c:pt>
                <c:pt idx="61">
                  <c:v>8127</c:v>
                </c:pt>
                <c:pt idx="62">
                  <c:v>4882</c:v>
                </c:pt>
                <c:pt idx="63">
                  <c:v>1665</c:v>
                </c:pt>
                <c:pt idx="64">
                  <c:v>1368</c:v>
                </c:pt>
                <c:pt idx="65">
                  <c:v>48116</c:v>
                </c:pt>
                <c:pt idx="66">
                  <c:v>10969</c:v>
                </c:pt>
                <c:pt idx="67">
                  <c:v>13035</c:v>
                </c:pt>
                <c:pt idx="68">
                  <c:v>11315</c:v>
                </c:pt>
                <c:pt idx="69">
                  <c:v>7096</c:v>
                </c:pt>
                <c:pt idx="70">
                  <c:v>2463</c:v>
                </c:pt>
                <c:pt idx="71">
                  <c:v>2455</c:v>
                </c:pt>
                <c:pt idx="72">
                  <c:v>6901</c:v>
                </c:pt>
                <c:pt idx="73">
                  <c:v>3251</c:v>
                </c:pt>
                <c:pt idx="74">
                  <c:v>3606</c:v>
                </c:pt>
                <c:pt idx="75">
                  <c:v>9043</c:v>
                </c:pt>
                <c:pt idx="76">
                  <c:v>6704</c:v>
                </c:pt>
                <c:pt idx="77">
                  <c:v>5232</c:v>
                </c:pt>
                <c:pt idx="78">
                  <c:v>3595</c:v>
                </c:pt>
                <c:pt idx="79">
                  <c:v>4482</c:v>
                </c:pt>
                <c:pt idx="80">
                  <c:v>4612</c:v>
                </c:pt>
                <c:pt idx="81">
                  <c:v>7006</c:v>
                </c:pt>
                <c:pt idx="82">
                  <c:v>2899</c:v>
                </c:pt>
                <c:pt idx="83">
                  <c:v>6962</c:v>
                </c:pt>
                <c:pt idx="84">
                  <c:v>8016</c:v>
                </c:pt>
                <c:pt idx="85">
                  <c:v>3444</c:v>
                </c:pt>
                <c:pt idx="86">
                  <c:v>5008</c:v>
                </c:pt>
                <c:pt idx="87">
                  <c:v>3357</c:v>
                </c:pt>
                <c:pt idx="88">
                  <c:v>10789</c:v>
                </c:pt>
                <c:pt idx="89">
                  <c:v>11305</c:v>
                </c:pt>
                <c:pt idx="90">
                  <c:v>13504</c:v>
                </c:pt>
                <c:pt idx="91">
                  <c:v>51041</c:v>
                </c:pt>
                <c:pt idx="92">
                  <c:v>23870</c:v>
                </c:pt>
                <c:pt idx="93">
                  <c:v>10527</c:v>
                </c:pt>
                <c:pt idx="94">
                  <c:v>5713</c:v>
                </c:pt>
                <c:pt idx="95">
                  <c:v>3222</c:v>
                </c:pt>
                <c:pt idx="96">
                  <c:v>5139</c:v>
                </c:pt>
                <c:pt idx="97">
                  <c:v>4476</c:v>
                </c:pt>
                <c:pt idx="98">
                  <c:v>7066</c:v>
                </c:pt>
                <c:pt idx="99">
                  <c:v>15724</c:v>
                </c:pt>
                <c:pt idx="100">
                  <c:v>13499</c:v>
                </c:pt>
                <c:pt idx="101">
                  <c:v>10804</c:v>
                </c:pt>
                <c:pt idx="102">
                  <c:v>9273</c:v>
                </c:pt>
                <c:pt idx="103">
                  <c:v>8978</c:v>
                </c:pt>
                <c:pt idx="104">
                  <c:v>7619</c:v>
                </c:pt>
                <c:pt idx="105">
                  <c:v>5863</c:v>
                </c:pt>
                <c:pt idx="106">
                  <c:v>5198</c:v>
                </c:pt>
                <c:pt idx="107">
                  <c:v>5223</c:v>
                </c:pt>
                <c:pt idx="108">
                  <c:v>4603</c:v>
                </c:pt>
                <c:pt idx="109">
                  <c:v>5389</c:v>
                </c:pt>
                <c:pt idx="110">
                  <c:v>4495</c:v>
                </c:pt>
                <c:pt idx="111">
                  <c:v>7519</c:v>
                </c:pt>
                <c:pt idx="112">
                  <c:v>4289</c:v>
                </c:pt>
                <c:pt idx="113">
                  <c:v>4874</c:v>
                </c:pt>
                <c:pt idx="114">
                  <c:v>4767</c:v>
                </c:pt>
                <c:pt idx="115">
                  <c:v>2617</c:v>
                </c:pt>
                <c:pt idx="116">
                  <c:v>5159</c:v>
                </c:pt>
                <c:pt idx="117">
                  <c:v>2686</c:v>
                </c:pt>
                <c:pt idx="118">
                  <c:v>4834</c:v>
                </c:pt>
                <c:pt idx="119">
                  <c:v>2823</c:v>
                </c:pt>
                <c:pt idx="120">
                  <c:v>4404</c:v>
                </c:pt>
                <c:pt idx="121">
                  <c:v>2149</c:v>
                </c:pt>
                <c:pt idx="122">
                  <c:v>6161</c:v>
                </c:pt>
                <c:pt idx="123">
                  <c:v>2438</c:v>
                </c:pt>
                <c:pt idx="124">
                  <c:v>6130</c:v>
                </c:pt>
                <c:pt idx="125">
                  <c:v>32804</c:v>
                </c:pt>
                <c:pt idx="126">
                  <c:v>51709</c:v>
                </c:pt>
                <c:pt idx="127">
                  <c:v>71388</c:v>
                </c:pt>
                <c:pt idx="128">
                  <c:v>60242</c:v>
                </c:pt>
                <c:pt idx="129">
                  <c:v>59660</c:v>
                </c:pt>
                <c:pt idx="130">
                  <c:v>30438</c:v>
                </c:pt>
                <c:pt idx="131">
                  <c:v>37900</c:v>
                </c:pt>
                <c:pt idx="132">
                  <c:v>70911</c:v>
                </c:pt>
                <c:pt idx="133">
                  <c:v>27439</c:v>
                </c:pt>
                <c:pt idx="134">
                  <c:v>16819</c:v>
                </c:pt>
                <c:pt idx="135">
                  <c:v>16782</c:v>
                </c:pt>
                <c:pt idx="136">
                  <c:v>14522</c:v>
                </c:pt>
                <c:pt idx="137">
                  <c:v>4002</c:v>
                </c:pt>
                <c:pt idx="138">
                  <c:v>2512</c:v>
                </c:pt>
                <c:pt idx="139">
                  <c:v>14811</c:v>
                </c:pt>
                <c:pt idx="140">
                  <c:v>12460</c:v>
                </c:pt>
                <c:pt idx="141">
                  <c:v>14842</c:v>
                </c:pt>
                <c:pt idx="142">
                  <c:v>28433</c:v>
                </c:pt>
                <c:pt idx="143">
                  <c:v>23095</c:v>
                </c:pt>
                <c:pt idx="144">
                  <c:v>20256</c:v>
                </c:pt>
                <c:pt idx="145">
                  <c:v>10044</c:v>
                </c:pt>
                <c:pt idx="146">
                  <c:v>21191</c:v>
                </c:pt>
                <c:pt idx="147">
                  <c:v>10147</c:v>
                </c:pt>
                <c:pt idx="148">
                  <c:v>5843</c:v>
                </c:pt>
                <c:pt idx="149">
                  <c:v>10376</c:v>
                </c:pt>
                <c:pt idx="150">
                  <c:v>4766</c:v>
                </c:pt>
                <c:pt idx="151">
                  <c:v>2713</c:v>
                </c:pt>
                <c:pt idx="152">
                  <c:v>2482</c:v>
                </c:pt>
                <c:pt idx="153">
                  <c:v>3032</c:v>
                </c:pt>
                <c:pt idx="154">
                  <c:v>6348</c:v>
                </c:pt>
                <c:pt idx="155">
                  <c:v>2069</c:v>
                </c:pt>
                <c:pt idx="156">
                  <c:v>5391</c:v>
                </c:pt>
                <c:pt idx="157">
                  <c:v>3838</c:v>
                </c:pt>
                <c:pt idx="158">
                  <c:v>3073</c:v>
                </c:pt>
                <c:pt idx="159">
                  <c:v>2465</c:v>
                </c:pt>
                <c:pt idx="160">
                  <c:v>2635</c:v>
                </c:pt>
                <c:pt idx="161">
                  <c:v>1946</c:v>
                </c:pt>
                <c:pt idx="162">
                  <c:v>1286</c:v>
                </c:pt>
                <c:pt idx="163">
                  <c:v>1359</c:v>
                </c:pt>
                <c:pt idx="164">
                  <c:v>3816</c:v>
                </c:pt>
                <c:pt idx="165">
                  <c:v>10028</c:v>
                </c:pt>
                <c:pt idx="166">
                  <c:v>35748</c:v>
                </c:pt>
                <c:pt idx="167">
                  <c:v>12276</c:v>
                </c:pt>
                <c:pt idx="168">
                  <c:v>5136</c:v>
                </c:pt>
                <c:pt idx="169">
                  <c:v>7034</c:v>
                </c:pt>
                <c:pt idx="170">
                  <c:v>26479</c:v>
                </c:pt>
                <c:pt idx="171">
                  <c:v>17975</c:v>
                </c:pt>
                <c:pt idx="172">
                  <c:v>14422</c:v>
                </c:pt>
                <c:pt idx="173">
                  <c:v>11769</c:v>
                </c:pt>
                <c:pt idx="174">
                  <c:v>18851</c:v>
                </c:pt>
                <c:pt idx="175">
                  <c:v>17272</c:v>
                </c:pt>
                <c:pt idx="176">
                  <c:v>18123</c:v>
                </c:pt>
                <c:pt idx="177">
                  <c:v>11162</c:v>
                </c:pt>
                <c:pt idx="178">
                  <c:v>14905</c:v>
                </c:pt>
                <c:pt idx="179">
                  <c:v>13376</c:v>
                </c:pt>
                <c:pt idx="180">
                  <c:v>8805</c:v>
                </c:pt>
                <c:pt idx="181">
                  <c:v>18459</c:v>
                </c:pt>
                <c:pt idx="182">
                  <c:v>14951</c:v>
                </c:pt>
                <c:pt idx="183">
                  <c:v>11401</c:v>
                </c:pt>
                <c:pt idx="184">
                  <c:v>21772</c:v>
                </c:pt>
                <c:pt idx="185">
                  <c:v>15500</c:v>
                </c:pt>
                <c:pt idx="186">
                  <c:v>14263</c:v>
                </c:pt>
                <c:pt idx="187">
                  <c:v>14910</c:v>
                </c:pt>
                <c:pt idx="188">
                  <c:v>18113</c:v>
                </c:pt>
                <c:pt idx="189">
                  <c:v>9631</c:v>
                </c:pt>
                <c:pt idx="190">
                  <c:v>8255</c:v>
                </c:pt>
                <c:pt idx="191">
                  <c:v>7268</c:v>
                </c:pt>
                <c:pt idx="192">
                  <c:v>11450</c:v>
                </c:pt>
                <c:pt idx="193">
                  <c:v>6058</c:v>
                </c:pt>
                <c:pt idx="194">
                  <c:v>7444</c:v>
                </c:pt>
                <c:pt idx="195">
                  <c:v>24494</c:v>
                </c:pt>
                <c:pt idx="196">
                  <c:v>7648</c:v>
                </c:pt>
                <c:pt idx="197">
                  <c:v>8752</c:v>
                </c:pt>
                <c:pt idx="198">
                  <c:v>9920</c:v>
                </c:pt>
                <c:pt idx="199">
                  <c:v>8545</c:v>
                </c:pt>
                <c:pt idx="200">
                  <c:v>8880</c:v>
                </c:pt>
                <c:pt idx="201">
                  <c:v>10683</c:v>
                </c:pt>
                <c:pt idx="202">
                  <c:v>17694</c:v>
                </c:pt>
                <c:pt idx="203">
                  <c:v>12800</c:v>
                </c:pt>
                <c:pt idx="204">
                  <c:v>11280</c:v>
                </c:pt>
                <c:pt idx="205">
                  <c:v>7940</c:v>
                </c:pt>
                <c:pt idx="206">
                  <c:v>9320</c:v>
                </c:pt>
                <c:pt idx="207">
                  <c:v>8211</c:v>
                </c:pt>
                <c:pt idx="208">
                  <c:v>13219</c:v>
                </c:pt>
                <c:pt idx="209">
                  <c:v>21701</c:v>
                </c:pt>
                <c:pt idx="210">
                  <c:v>13651</c:v>
                </c:pt>
                <c:pt idx="211">
                  <c:v>17227</c:v>
                </c:pt>
                <c:pt idx="212">
                  <c:v>11230</c:v>
                </c:pt>
                <c:pt idx="213">
                  <c:v>10991</c:v>
                </c:pt>
                <c:pt idx="214">
                  <c:v>7536</c:v>
                </c:pt>
                <c:pt idx="215">
                  <c:v>21997</c:v>
                </c:pt>
                <c:pt idx="216">
                  <c:v>20055</c:v>
                </c:pt>
                <c:pt idx="217">
                  <c:v>14687</c:v>
                </c:pt>
                <c:pt idx="218">
                  <c:v>18305</c:v>
                </c:pt>
                <c:pt idx="219">
                  <c:v>12540</c:v>
                </c:pt>
                <c:pt idx="220">
                  <c:v>11336</c:v>
                </c:pt>
                <c:pt idx="221">
                  <c:v>12969</c:v>
                </c:pt>
                <c:pt idx="222">
                  <c:v>8821</c:v>
                </c:pt>
                <c:pt idx="223">
                  <c:v>8990</c:v>
                </c:pt>
                <c:pt idx="224">
                  <c:v>13415</c:v>
                </c:pt>
                <c:pt idx="225">
                  <c:v>7990</c:v>
                </c:pt>
                <c:pt idx="226">
                  <c:v>14872</c:v>
                </c:pt>
                <c:pt idx="227">
                  <c:v>17199</c:v>
                </c:pt>
                <c:pt idx="228">
                  <c:v>11077</c:v>
                </c:pt>
                <c:pt idx="229">
                  <c:v>14452</c:v>
                </c:pt>
                <c:pt idx="230">
                  <c:v>22059</c:v>
                </c:pt>
                <c:pt idx="231">
                  <c:v>27370</c:v>
                </c:pt>
                <c:pt idx="232">
                  <c:v>19651</c:v>
                </c:pt>
                <c:pt idx="233">
                  <c:v>16289</c:v>
                </c:pt>
                <c:pt idx="234">
                  <c:v>27007</c:v>
                </c:pt>
                <c:pt idx="235">
                  <c:v>16799</c:v>
                </c:pt>
                <c:pt idx="236">
                  <c:v>17232</c:v>
                </c:pt>
                <c:pt idx="237">
                  <c:v>18908</c:v>
                </c:pt>
                <c:pt idx="238">
                  <c:v>10113</c:v>
                </c:pt>
                <c:pt idx="239">
                  <c:v>10405</c:v>
                </c:pt>
                <c:pt idx="240">
                  <c:v>13597</c:v>
                </c:pt>
                <c:pt idx="241">
                  <c:v>11596</c:v>
                </c:pt>
                <c:pt idx="242">
                  <c:v>10503</c:v>
                </c:pt>
                <c:pt idx="243">
                  <c:v>12430</c:v>
                </c:pt>
                <c:pt idx="244">
                  <c:v>16435</c:v>
                </c:pt>
                <c:pt idx="245">
                  <c:v>11924</c:v>
                </c:pt>
                <c:pt idx="246">
                  <c:v>8163</c:v>
                </c:pt>
                <c:pt idx="247">
                  <c:v>8625</c:v>
                </c:pt>
                <c:pt idx="248">
                  <c:v>7496</c:v>
                </c:pt>
                <c:pt idx="249">
                  <c:v>5570</c:v>
                </c:pt>
                <c:pt idx="250">
                  <c:v>6511</c:v>
                </c:pt>
                <c:pt idx="251">
                  <c:v>8429</c:v>
                </c:pt>
                <c:pt idx="252">
                  <c:v>5582</c:v>
                </c:pt>
                <c:pt idx="253">
                  <c:v>4651</c:v>
                </c:pt>
                <c:pt idx="254">
                  <c:v>6775</c:v>
                </c:pt>
                <c:pt idx="255">
                  <c:v>10369</c:v>
                </c:pt>
                <c:pt idx="256">
                  <c:v>6167</c:v>
                </c:pt>
                <c:pt idx="257">
                  <c:v>4982</c:v>
                </c:pt>
                <c:pt idx="258">
                  <c:v>6373</c:v>
                </c:pt>
                <c:pt idx="259">
                  <c:v>5713</c:v>
                </c:pt>
                <c:pt idx="260">
                  <c:v>2814</c:v>
                </c:pt>
                <c:pt idx="261">
                  <c:v>3518</c:v>
                </c:pt>
                <c:pt idx="262">
                  <c:v>2958</c:v>
                </c:pt>
                <c:pt idx="263">
                  <c:v>3407</c:v>
                </c:pt>
                <c:pt idx="264">
                  <c:v>3963</c:v>
                </c:pt>
                <c:pt idx="265">
                  <c:v>2913</c:v>
                </c:pt>
                <c:pt idx="266">
                  <c:v>5352</c:v>
                </c:pt>
                <c:pt idx="267">
                  <c:v>3796</c:v>
                </c:pt>
                <c:pt idx="268">
                  <c:v>7515</c:v>
                </c:pt>
                <c:pt idx="269">
                  <c:v>3942</c:v>
                </c:pt>
                <c:pt idx="270">
                  <c:v>4302</c:v>
                </c:pt>
                <c:pt idx="271">
                  <c:v>4041</c:v>
                </c:pt>
                <c:pt idx="272">
                  <c:v>8804</c:v>
                </c:pt>
                <c:pt idx="273">
                  <c:v>11230</c:v>
                </c:pt>
                <c:pt idx="274">
                  <c:v>9905</c:v>
                </c:pt>
                <c:pt idx="275">
                  <c:v>11550</c:v>
                </c:pt>
                <c:pt idx="276">
                  <c:v>14123</c:v>
                </c:pt>
                <c:pt idx="277">
                  <c:v>12899</c:v>
                </c:pt>
                <c:pt idx="278">
                  <c:v>10314</c:v>
                </c:pt>
                <c:pt idx="279">
                  <c:v>16609</c:v>
                </c:pt>
                <c:pt idx="280">
                  <c:v>12068</c:v>
                </c:pt>
                <c:pt idx="281">
                  <c:v>14432</c:v>
                </c:pt>
                <c:pt idx="282">
                  <c:v>17803</c:v>
                </c:pt>
                <c:pt idx="283">
                  <c:v>10248</c:v>
                </c:pt>
                <c:pt idx="284">
                  <c:v>6497</c:v>
                </c:pt>
                <c:pt idx="285">
                  <c:v>6793</c:v>
                </c:pt>
                <c:pt idx="286">
                  <c:v>5765</c:v>
                </c:pt>
                <c:pt idx="287">
                  <c:v>7075</c:v>
                </c:pt>
                <c:pt idx="288">
                  <c:v>5019</c:v>
                </c:pt>
                <c:pt idx="289">
                  <c:v>3934</c:v>
                </c:pt>
                <c:pt idx="290">
                  <c:v>4988</c:v>
                </c:pt>
                <c:pt idx="291">
                  <c:v>4536</c:v>
                </c:pt>
                <c:pt idx="292">
                  <c:v>6247</c:v>
                </c:pt>
                <c:pt idx="293">
                  <c:v>7998</c:v>
                </c:pt>
                <c:pt idx="294">
                  <c:v>15584</c:v>
                </c:pt>
                <c:pt idx="295">
                  <c:v>6162</c:v>
                </c:pt>
                <c:pt idx="296">
                  <c:v>9540</c:v>
                </c:pt>
                <c:pt idx="297">
                  <c:v>6629</c:v>
                </c:pt>
                <c:pt idx="298">
                  <c:v>5031</c:v>
                </c:pt>
                <c:pt idx="299">
                  <c:v>4525</c:v>
                </c:pt>
                <c:pt idx="300">
                  <c:v>4438</c:v>
                </c:pt>
                <c:pt idx="301">
                  <c:v>9558</c:v>
                </c:pt>
                <c:pt idx="302">
                  <c:v>9888</c:v>
                </c:pt>
                <c:pt idx="303">
                  <c:v>11186</c:v>
                </c:pt>
                <c:pt idx="304">
                  <c:v>8055</c:v>
                </c:pt>
                <c:pt idx="305">
                  <c:v>9052</c:v>
                </c:pt>
                <c:pt idx="306">
                  <c:v>12550</c:v>
                </c:pt>
                <c:pt idx="307">
                  <c:v>14365</c:v>
                </c:pt>
                <c:pt idx="308">
                  <c:v>10817</c:v>
                </c:pt>
                <c:pt idx="309">
                  <c:v>11764</c:v>
                </c:pt>
                <c:pt idx="310">
                  <c:v>8482</c:v>
                </c:pt>
                <c:pt idx="311">
                  <c:v>7417</c:v>
                </c:pt>
                <c:pt idx="312">
                  <c:v>4555</c:v>
                </c:pt>
                <c:pt idx="313">
                  <c:v>8440</c:v>
                </c:pt>
                <c:pt idx="314">
                  <c:v>8700</c:v>
                </c:pt>
                <c:pt idx="315">
                  <c:v>4441</c:v>
                </c:pt>
                <c:pt idx="316">
                  <c:v>4471</c:v>
                </c:pt>
                <c:pt idx="317">
                  <c:v>5935</c:v>
                </c:pt>
                <c:pt idx="318">
                  <c:v>22254</c:v>
                </c:pt>
                <c:pt idx="319">
                  <c:v>39706</c:v>
                </c:pt>
                <c:pt idx="320">
                  <c:v>38856</c:v>
                </c:pt>
                <c:pt idx="321">
                  <c:v>30279</c:v>
                </c:pt>
                <c:pt idx="322">
                  <c:v>17475</c:v>
                </c:pt>
                <c:pt idx="323">
                  <c:v>8789</c:v>
                </c:pt>
                <c:pt idx="324">
                  <c:v>27812</c:v>
                </c:pt>
                <c:pt idx="325">
                  <c:v>15325</c:v>
                </c:pt>
                <c:pt idx="326">
                  <c:v>12889</c:v>
                </c:pt>
                <c:pt idx="327">
                  <c:v>16851</c:v>
                </c:pt>
                <c:pt idx="328">
                  <c:v>38591</c:v>
                </c:pt>
                <c:pt idx="329">
                  <c:v>19125</c:v>
                </c:pt>
                <c:pt idx="330">
                  <c:v>10445</c:v>
                </c:pt>
                <c:pt idx="331">
                  <c:v>9551</c:v>
                </c:pt>
                <c:pt idx="332">
                  <c:v>7746</c:v>
                </c:pt>
                <c:pt idx="333">
                  <c:v>4919</c:v>
                </c:pt>
                <c:pt idx="334">
                  <c:v>6058</c:v>
                </c:pt>
                <c:pt idx="335">
                  <c:v>9143</c:v>
                </c:pt>
                <c:pt idx="336">
                  <c:v>5083</c:v>
                </c:pt>
                <c:pt idx="337">
                  <c:v>5459</c:v>
                </c:pt>
                <c:pt idx="338">
                  <c:v>5234</c:v>
                </c:pt>
                <c:pt idx="339">
                  <c:v>4629</c:v>
                </c:pt>
                <c:pt idx="340">
                  <c:v>6889</c:v>
                </c:pt>
                <c:pt idx="341">
                  <c:v>3974</c:v>
                </c:pt>
                <c:pt idx="342">
                  <c:v>4585</c:v>
                </c:pt>
                <c:pt idx="343">
                  <c:v>3654</c:v>
                </c:pt>
                <c:pt idx="344">
                  <c:v>4130</c:v>
                </c:pt>
                <c:pt idx="345">
                  <c:v>2272</c:v>
                </c:pt>
                <c:pt idx="346">
                  <c:v>11289</c:v>
                </c:pt>
                <c:pt idx="347">
                  <c:v>8476</c:v>
                </c:pt>
                <c:pt idx="348">
                  <c:v>5346</c:v>
                </c:pt>
                <c:pt idx="349">
                  <c:v>3750</c:v>
                </c:pt>
                <c:pt idx="350">
                  <c:v>2888</c:v>
                </c:pt>
                <c:pt idx="351">
                  <c:v>6586</c:v>
                </c:pt>
                <c:pt idx="352">
                  <c:v>3853</c:v>
                </c:pt>
                <c:pt idx="353">
                  <c:v>4660</c:v>
                </c:pt>
                <c:pt idx="354">
                  <c:v>9789</c:v>
                </c:pt>
                <c:pt idx="355">
                  <c:v>9866</c:v>
                </c:pt>
                <c:pt idx="356">
                  <c:v>4807</c:v>
                </c:pt>
                <c:pt idx="357">
                  <c:v>3090</c:v>
                </c:pt>
                <c:pt idx="358">
                  <c:v>7513</c:v>
                </c:pt>
                <c:pt idx="359">
                  <c:v>6030</c:v>
                </c:pt>
                <c:pt idx="360">
                  <c:v>7247</c:v>
                </c:pt>
                <c:pt idx="361">
                  <c:v>9853</c:v>
                </c:pt>
                <c:pt idx="362">
                  <c:v>11194</c:v>
                </c:pt>
                <c:pt idx="363">
                  <c:v>11930</c:v>
                </c:pt>
                <c:pt idx="364">
                  <c:v>9155</c:v>
                </c:pt>
                <c:pt idx="365">
                  <c:v>11878</c:v>
                </c:pt>
                <c:pt idx="366">
                  <c:v>10293</c:v>
                </c:pt>
                <c:pt idx="367">
                  <c:v>10313</c:v>
                </c:pt>
                <c:pt idx="368">
                  <c:v>5573</c:v>
                </c:pt>
                <c:pt idx="369">
                  <c:v>5951</c:v>
                </c:pt>
                <c:pt idx="370">
                  <c:v>10720</c:v>
                </c:pt>
                <c:pt idx="371">
                  <c:v>9478</c:v>
                </c:pt>
                <c:pt idx="372">
                  <c:v>7570</c:v>
                </c:pt>
                <c:pt idx="373">
                  <c:v>17804</c:v>
                </c:pt>
                <c:pt idx="374">
                  <c:v>13844</c:v>
                </c:pt>
                <c:pt idx="375">
                  <c:v>6012</c:v>
                </c:pt>
                <c:pt idx="376">
                  <c:v>12871</c:v>
                </c:pt>
                <c:pt idx="377">
                  <c:v>9785</c:v>
                </c:pt>
                <c:pt idx="378">
                  <c:v>5185</c:v>
                </c:pt>
                <c:pt idx="379">
                  <c:v>6453</c:v>
                </c:pt>
                <c:pt idx="380">
                  <c:v>8860</c:v>
                </c:pt>
                <c:pt idx="381">
                  <c:v>7878</c:v>
                </c:pt>
                <c:pt idx="382">
                  <c:v>4902</c:v>
                </c:pt>
                <c:pt idx="383">
                  <c:v>10335</c:v>
                </c:pt>
                <c:pt idx="384">
                  <c:v>7931</c:v>
                </c:pt>
                <c:pt idx="385">
                  <c:v>7089</c:v>
                </c:pt>
                <c:pt idx="386">
                  <c:v>9461</c:v>
                </c:pt>
                <c:pt idx="387">
                  <c:v>5550</c:v>
                </c:pt>
                <c:pt idx="388">
                  <c:v>9379</c:v>
                </c:pt>
                <c:pt idx="389">
                  <c:v>8720</c:v>
                </c:pt>
                <c:pt idx="390">
                  <c:v>27166</c:v>
                </c:pt>
                <c:pt idx="391">
                  <c:v>99439</c:v>
                </c:pt>
                <c:pt idx="392">
                  <c:v>44323</c:v>
                </c:pt>
                <c:pt idx="393">
                  <c:v>66957</c:v>
                </c:pt>
                <c:pt idx="394">
                  <c:v>22088</c:v>
                </c:pt>
                <c:pt idx="395">
                  <c:v>13228</c:v>
                </c:pt>
              </c:numCache>
            </c:numRef>
          </c:val>
          <c:smooth val="0"/>
          <c:extLst>
            <c:ext xmlns:c16="http://schemas.microsoft.com/office/drawing/2014/chart" uri="{C3380CC4-5D6E-409C-BE32-E72D297353CC}">
              <c16:uniqueId val="{00000000-3CAF-40FF-B841-8A9748A47726}"/>
            </c:ext>
          </c:extLst>
        </c:ser>
        <c:dLbls>
          <c:showLegendKey val="0"/>
          <c:showVal val="0"/>
          <c:showCatName val="0"/>
          <c:showSerName val="0"/>
          <c:showPercent val="0"/>
          <c:showBubbleSize val="0"/>
        </c:dLbls>
        <c:smooth val="0"/>
        <c:axId val="608370864"/>
        <c:axId val="608363320"/>
      </c:lineChart>
      <c:catAx>
        <c:axId val="60837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363320"/>
        <c:crosses val="autoZero"/>
        <c:auto val="1"/>
        <c:lblAlgn val="ctr"/>
        <c:lblOffset val="100"/>
        <c:noMultiLvlLbl val="0"/>
      </c:catAx>
      <c:valAx>
        <c:axId val="60836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37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EBF9-4A0F-87EE-73D231A66BA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249</c:v>
                </c:pt>
              </c:numCache>
            </c:numRef>
          </c:val>
          <c:extLst>
            <c:ext xmlns:c16="http://schemas.microsoft.com/office/drawing/2014/chart" uri="{C3380CC4-5D6E-409C-BE32-E72D297353CC}">
              <c16:uniqueId val="{00000001-EBF9-4A0F-87EE-73D231A66BA2}"/>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c:v>
                </c:pt>
              </c:numCache>
            </c:numRef>
          </c:val>
          <c:extLst>
            <c:ext xmlns:c16="http://schemas.microsoft.com/office/drawing/2014/chart" uri="{C3380CC4-5D6E-409C-BE32-E72D297353CC}">
              <c16:uniqueId val="{00000002-EBF9-4A0F-87EE-73D231A66BA2}"/>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Treckerfahrer dürfen das</c:v>
                </c:pt>
              </c:strCache>
            </c:strRef>
          </c:cat>
          <c:val>
            <c:numRef>
              <c:f>Sheet1!$E$2</c:f>
              <c:numCache>
                <c:formatCode>General</c:formatCode>
                <c:ptCount val="1"/>
                <c:pt idx="0">
                  <c:v>317</c:v>
                </c:pt>
              </c:numCache>
            </c:numRef>
          </c:val>
          <c:extLst>
            <c:ext xmlns:c16="http://schemas.microsoft.com/office/drawing/2014/chart" uri="{C3380CC4-5D6E-409C-BE32-E72D297353CC}">
              <c16:uniqueId val="{00000003-EBF9-4A0F-87EE-73D231A66BA2}"/>
            </c:ext>
          </c:extLst>
        </c:ser>
        <c:dLbls>
          <c:showLegendKey val="0"/>
          <c:showVal val="0"/>
          <c:showCatName val="0"/>
          <c:showSerName val="0"/>
          <c:showPercent val="0"/>
          <c:showBubbleSize val="0"/>
        </c:dLbls>
        <c:gapWidth val="150"/>
        <c:overlap val="100"/>
        <c:axId val="608370208"/>
        <c:axId val="608375456"/>
      </c:barChart>
      <c:catAx>
        <c:axId val="60837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375456"/>
        <c:crosses val="autoZero"/>
        <c:auto val="1"/>
        <c:lblAlgn val="ctr"/>
        <c:lblOffset val="100"/>
        <c:noMultiLvlLbl val="0"/>
      </c:catAx>
      <c:valAx>
        <c:axId val="608375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837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84A2C-5013-4CEE-9C38-FBB3EFB4723D}"/>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8E086DE5-AA4F-4771-B43D-DF73B328A747}"/>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848856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C4950-3D73-4C51-A109-593D29191986}"/>
              </a:ext>
            </a:extLst>
          </p:cNvPr>
          <p:cNvSpPr>
            <a:spLocks noGrp="1"/>
          </p:cNvSpPr>
          <p:nvPr>
            <p:ph type="title"/>
          </p:nvPr>
        </p:nvSpPr>
        <p:spPr/>
        <p:txBody>
          <a:bodyPr/>
          <a:lstStyle/>
          <a:p>
            <a:r>
              <a:rPr lang="de-DE"/>
              <a:t>Facebook 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B8A07884-4941-4E78-B7F2-48545107C568}"/>
              </a:ext>
            </a:extLst>
          </p:cNvPr>
          <p:cNvGraphicFramePr>
            <a:graphicFrameLocks noGrp="1"/>
          </p:cNvGraphicFramePr>
          <p:nvPr>
            <p:ph type="tbl" sz="quarter" idx="13"/>
            <p:extLst>
              <p:ext uri="{D42A27DB-BD31-4B8C-83A1-F6EECF244321}">
                <p14:modId xmlns:p14="http://schemas.microsoft.com/office/powerpoint/2010/main" val="1581486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38678576"/>
                    </a:ext>
                  </a:extLst>
                </a:gridCol>
                <a:gridCol w="1645920">
                  <a:extLst>
                    <a:ext uri="{9D8B030D-6E8A-4147-A177-3AD203B41FA5}">
                      <a16:colId xmlns:a16="http://schemas.microsoft.com/office/drawing/2014/main" val="2871589585"/>
                    </a:ext>
                  </a:extLst>
                </a:gridCol>
                <a:gridCol w="1645920">
                  <a:extLst>
                    <a:ext uri="{9D8B030D-6E8A-4147-A177-3AD203B41FA5}">
                      <a16:colId xmlns:a16="http://schemas.microsoft.com/office/drawing/2014/main" val="4090252519"/>
                    </a:ext>
                  </a:extLst>
                </a:gridCol>
                <a:gridCol w="1234440">
                  <a:extLst>
                    <a:ext uri="{9D8B030D-6E8A-4147-A177-3AD203B41FA5}">
                      <a16:colId xmlns:a16="http://schemas.microsoft.com/office/drawing/2014/main" val="2205378712"/>
                    </a:ext>
                  </a:extLst>
                </a:gridCol>
                <a:gridCol w="1234440">
                  <a:extLst>
                    <a:ext uri="{9D8B030D-6E8A-4147-A177-3AD203B41FA5}">
                      <a16:colId xmlns:a16="http://schemas.microsoft.com/office/drawing/2014/main" val="652421486"/>
                    </a:ext>
                  </a:extLst>
                </a:gridCol>
                <a:gridCol w="822960">
                  <a:extLst>
                    <a:ext uri="{9D8B030D-6E8A-4147-A177-3AD203B41FA5}">
                      <a16:colId xmlns:a16="http://schemas.microsoft.com/office/drawing/2014/main" val="85334866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254755105"/>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0</a:t>
                      </a:r>
                    </a:p>
                  </a:txBody>
                  <a:tcPr/>
                </a:tc>
                <a:tc>
                  <a:txBody>
                    <a:bodyPr/>
                    <a:lstStyle/>
                    <a:p>
                      <a:r>
                        <a:rPr lang="en-US" sz="1000"/>
                        <a:t>6499</a:t>
                      </a:r>
                    </a:p>
                  </a:txBody>
                  <a:tcPr/>
                </a:tc>
                <a:tc>
                  <a:txBody>
                    <a:bodyPr/>
                    <a:lstStyle/>
                    <a:p>
                      <a:r>
                        <a:rPr lang="en-US" sz="1000"/>
                        <a:t>16.7 %</a:t>
                      </a:r>
                    </a:p>
                  </a:txBody>
                  <a:tcPr/>
                </a:tc>
                <a:tc>
                  <a:txBody>
                    <a:bodyPr/>
                    <a:lstStyle/>
                    <a:p>
                      <a:r>
                        <a:rPr lang="en-US" sz="1000"/>
                        <a:t>24253</a:t>
                      </a:r>
                    </a:p>
                  </a:txBody>
                  <a:tcPr/>
                </a:tc>
                <a:extLst>
                  <a:ext uri="{0D108BD9-81ED-4DB2-BD59-A6C34878D82A}">
                    <a16:rowId xmlns:a16="http://schemas.microsoft.com/office/drawing/2014/main" val="1184641611"/>
                  </a:ext>
                </a:extLst>
              </a:tr>
            </a:tbl>
          </a:graphicData>
        </a:graphic>
      </p:graphicFrame>
      <p:sp>
        <p:nvSpPr>
          <p:cNvPr id="4" name="Text Placeholder 3">
            <a:extLst>
              <a:ext uri="{FF2B5EF4-FFF2-40B4-BE49-F238E27FC236}">
                <a16:creationId xmlns:a16="http://schemas.microsoft.com/office/drawing/2014/main" id="{DA3E9E1D-AD6D-4DD1-9028-92C27432FD2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562426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848F-A0EB-43FF-A430-527C126EC0E9}"/>
              </a:ext>
            </a:extLst>
          </p:cNvPr>
          <p:cNvSpPr>
            <a:spLocks noGrp="1"/>
          </p:cNvSpPr>
          <p:nvPr>
            <p:ph type="title"/>
          </p:nvPr>
        </p:nvSpPr>
        <p:spPr/>
        <p:txBody>
          <a:bodyPr/>
          <a:lstStyle/>
          <a:p>
            <a:r>
              <a:rPr lang="en-US"/>
              <a:t>Facebook Anzahl Post, Reaktionen (Kommentare, Shares, Likes) - FB Insights | Treckerfahrer dürfen das</a:t>
            </a:r>
          </a:p>
        </p:txBody>
      </p:sp>
      <p:graphicFrame>
        <p:nvGraphicFramePr>
          <p:cNvPr id="5" name="Table Placeholder 4">
            <a:extLst>
              <a:ext uri="{FF2B5EF4-FFF2-40B4-BE49-F238E27FC236}">
                <a16:creationId xmlns:a16="http://schemas.microsoft.com/office/drawing/2014/main" id="{A9784E75-0A36-4A52-B68E-909F367E99CB}"/>
              </a:ext>
            </a:extLst>
          </p:cNvPr>
          <p:cNvGraphicFramePr>
            <a:graphicFrameLocks noGrp="1"/>
          </p:cNvGraphicFramePr>
          <p:nvPr>
            <p:ph type="tbl" sz="quarter" idx="13"/>
            <p:extLst>
              <p:ext uri="{D42A27DB-BD31-4B8C-83A1-F6EECF244321}">
                <p14:modId xmlns:p14="http://schemas.microsoft.com/office/powerpoint/2010/main" val="2940295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92704532"/>
                    </a:ext>
                  </a:extLst>
                </a:gridCol>
                <a:gridCol w="1234440">
                  <a:extLst>
                    <a:ext uri="{9D8B030D-6E8A-4147-A177-3AD203B41FA5}">
                      <a16:colId xmlns:a16="http://schemas.microsoft.com/office/drawing/2014/main" val="910408148"/>
                    </a:ext>
                  </a:extLst>
                </a:gridCol>
                <a:gridCol w="1234440">
                  <a:extLst>
                    <a:ext uri="{9D8B030D-6E8A-4147-A177-3AD203B41FA5}">
                      <a16:colId xmlns:a16="http://schemas.microsoft.com/office/drawing/2014/main" val="2987844598"/>
                    </a:ext>
                  </a:extLst>
                </a:gridCol>
                <a:gridCol w="1234440">
                  <a:extLst>
                    <a:ext uri="{9D8B030D-6E8A-4147-A177-3AD203B41FA5}">
                      <a16:colId xmlns:a16="http://schemas.microsoft.com/office/drawing/2014/main" val="1590195627"/>
                    </a:ext>
                  </a:extLst>
                </a:gridCol>
                <a:gridCol w="1234440">
                  <a:extLst>
                    <a:ext uri="{9D8B030D-6E8A-4147-A177-3AD203B41FA5}">
                      <a16:colId xmlns:a16="http://schemas.microsoft.com/office/drawing/2014/main" val="80139290"/>
                    </a:ext>
                  </a:extLst>
                </a:gridCol>
                <a:gridCol w="1234440">
                  <a:extLst>
                    <a:ext uri="{9D8B030D-6E8A-4147-A177-3AD203B41FA5}">
                      <a16:colId xmlns:a16="http://schemas.microsoft.com/office/drawing/2014/main" val="1085167301"/>
                    </a:ext>
                  </a:extLst>
                </a:gridCol>
                <a:gridCol w="822960">
                  <a:extLst>
                    <a:ext uri="{9D8B030D-6E8A-4147-A177-3AD203B41FA5}">
                      <a16:colId xmlns:a16="http://schemas.microsoft.com/office/drawing/2014/main" val="10028726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4054540178"/>
                  </a:ext>
                </a:extLst>
              </a:tr>
              <a:tr h="370840">
                <a:tc>
                  <a:txBody>
                    <a:bodyPr/>
                    <a:lstStyle/>
                    <a:p>
                      <a:r>
                        <a:rPr lang="en-US" sz="1000"/>
                        <a:t>Treckerfahrer dürfen das</a:t>
                      </a:r>
                    </a:p>
                  </a:txBody>
                  <a:tcPr/>
                </a:tc>
                <a:tc>
                  <a:txBody>
                    <a:bodyPr/>
                    <a:lstStyle/>
                    <a:p>
                      <a:r>
                        <a:rPr lang="en-US" sz="1000"/>
                        <a:t>24253</a:t>
                      </a:r>
                    </a:p>
                  </a:txBody>
                  <a:tcPr/>
                </a:tc>
                <a:tc>
                  <a:txBody>
                    <a:bodyPr/>
                    <a:lstStyle/>
                    <a:p>
                      <a:r>
                        <a:rPr lang="en-US" sz="1000"/>
                        <a:t>585</a:t>
                      </a:r>
                    </a:p>
                  </a:txBody>
                  <a:tcPr/>
                </a:tc>
                <a:tc>
                  <a:txBody>
                    <a:bodyPr/>
                    <a:lstStyle/>
                    <a:p>
                      <a:r>
                        <a:rPr lang="en-US" sz="1000"/>
                        <a:t>109327</a:t>
                      </a:r>
                    </a:p>
                  </a:txBody>
                  <a:tcPr/>
                </a:tc>
                <a:tc>
                  <a:txBody>
                    <a:bodyPr/>
                    <a:lstStyle/>
                    <a:p>
                      <a:r>
                        <a:rPr lang="en-US" sz="1000"/>
                        <a:t>23631</a:t>
                      </a:r>
                    </a:p>
                  </a:txBody>
                  <a:tcPr/>
                </a:tc>
                <a:tc>
                  <a:txBody>
                    <a:bodyPr/>
                    <a:lstStyle/>
                    <a:p>
                      <a:r>
                        <a:rPr lang="en-US" sz="1000"/>
                        <a:t>17768</a:t>
                      </a:r>
                    </a:p>
                  </a:txBody>
                  <a:tcPr/>
                </a:tc>
                <a:tc>
                  <a:txBody>
                    <a:bodyPr/>
                    <a:lstStyle/>
                    <a:p>
                      <a:r>
                        <a:rPr lang="en-US" sz="1000"/>
                        <a:t>109405</a:t>
                      </a:r>
                    </a:p>
                  </a:txBody>
                  <a:tcPr/>
                </a:tc>
                <a:extLst>
                  <a:ext uri="{0D108BD9-81ED-4DB2-BD59-A6C34878D82A}">
                    <a16:rowId xmlns:a16="http://schemas.microsoft.com/office/drawing/2014/main" val="2560365024"/>
                  </a:ext>
                </a:extLst>
              </a:tr>
            </a:tbl>
          </a:graphicData>
        </a:graphic>
      </p:graphicFrame>
      <p:sp>
        <p:nvSpPr>
          <p:cNvPr id="4" name="Text Placeholder 3">
            <a:extLst>
              <a:ext uri="{FF2B5EF4-FFF2-40B4-BE49-F238E27FC236}">
                <a16:creationId xmlns:a16="http://schemas.microsoft.com/office/drawing/2014/main" id="{8622421B-90D1-469F-9B15-69CBA8CB219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92778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63E13-B3A3-449D-87B6-AA5FC3A98764}"/>
              </a:ext>
            </a:extLst>
          </p:cNvPr>
          <p:cNvSpPr>
            <a:spLocks noGrp="1"/>
          </p:cNvSpPr>
          <p:nvPr>
            <p:ph type="title"/>
          </p:nvPr>
        </p:nvSpPr>
        <p:spPr/>
        <p:txBody>
          <a:bodyPr/>
          <a:lstStyle/>
          <a:p>
            <a:r>
              <a:rPr lang="de-DE"/>
              <a:t>Facebook Profil - Fans | Treckerfahrer dürfen das</a:t>
            </a:r>
            <a:endParaRPr lang="en-US"/>
          </a:p>
        </p:txBody>
      </p:sp>
      <p:graphicFrame>
        <p:nvGraphicFramePr>
          <p:cNvPr id="6" name="Chart Placeholder 5">
            <a:extLst>
              <a:ext uri="{FF2B5EF4-FFF2-40B4-BE49-F238E27FC236}">
                <a16:creationId xmlns:a16="http://schemas.microsoft.com/office/drawing/2014/main" id="{CCC63BBB-F7DE-4CB1-A934-09F7EEC0B861}"/>
              </a:ext>
            </a:extLst>
          </p:cNvPr>
          <p:cNvGraphicFramePr>
            <a:graphicFrameLocks noGrp="1"/>
          </p:cNvGraphicFramePr>
          <p:nvPr>
            <p:ph type="chart" sz="quarter" idx="13"/>
            <p:extLst>
              <p:ext uri="{D42A27DB-BD31-4B8C-83A1-F6EECF244321}">
                <p14:modId xmlns:p14="http://schemas.microsoft.com/office/powerpoint/2010/main" val="3039749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4799A3-8653-4694-82D1-0B0510A67BF5}"/>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5191063F-144E-479A-8270-70370F1583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342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7A28A-2B72-44F1-B0B1-B936F0DA8E3E}"/>
              </a:ext>
            </a:extLst>
          </p:cNvPr>
          <p:cNvSpPr>
            <a:spLocks noGrp="1"/>
          </p:cNvSpPr>
          <p:nvPr>
            <p:ph type="title"/>
          </p:nvPr>
        </p:nvSpPr>
        <p:spPr/>
        <p:txBody>
          <a:bodyPr/>
          <a:lstStyle/>
          <a:p>
            <a:r>
              <a:rPr lang="de-DE"/>
              <a:t>Facebook 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B5C236A0-7897-4F4A-8D37-6DA1258607D6}"/>
              </a:ext>
            </a:extLst>
          </p:cNvPr>
          <p:cNvGraphicFramePr>
            <a:graphicFrameLocks noGrp="1"/>
          </p:cNvGraphicFramePr>
          <p:nvPr>
            <p:ph type="chart" sz="quarter" idx="13"/>
            <p:extLst>
              <p:ext uri="{D42A27DB-BD31-4B8C-83A1-F6EECF244321}">
                <p14:modId xmlns:p14="http://schemas.microsoft.com/office/powerpoint/2010/main" val="4054171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4C37C5-775E-4E69-87A8-A44E6A268D41}"/>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37039A5D-7218-4F77-A3DF-14770A3981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0652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ED86D-7E20-41E4-99B7-85216B48A59C}"/>
              </a:ext>
            </a:extLst>
          </p:cNvPr>
          <p:cNvSpPr>
            <a:spLocks noGrp="1"/>
          </p:cNvSpPr>
          <p:nvPr>
            <p:ph type="title"/>
          </p:nvPr>
        </p:nvSpPr>
        <p:spPr/>
        <p:txBody>
          <a:bodyPr/>
          <a:lstStyle/>
          <a:p>
            <a:r>
              <a:rPr lang="de-DE"/>
              <a:t>Facebook Profil - Aktive Nutzer | Treckerfahrer dürfen das</a:t>
            </a:r>
            <a:endParaRPr lang="en-US"/>
          </a:p>
        </p:txBody>
      </p:sp>
      <p:graphicFrame>
        <p:nvGraphicFramePr>
          <p:cNvPr id="6" name="Chart Placeholder 5">
            <a:extLst>
              <a:ext uri="{FF2B5EF4-FFF2-40B4-BE49-F238E27FC236}">
                <a16:creationId xmlns:a16="http://schemas.microsoft.com/office/drawing/2014/main" id="{F9D81F28-B4A7-420A-935E-20D401BDCFB4}"/>
              </a:ext>
            </a:extLst>
          </p:cNvPr>
          <p:cNvGraphicFramePr>
            <a:graphicFrameLocks noGrp="1"/>
          </p:cNvGraphicFramePr>
          <p:nvPr>
            <p:ph type="chart" sz="quarter" idx="13"/>
            <p:extLst>
              <p:ext uri="{D42A27DB-BD31-4B8C-83A1-F6EECF244321}">
                <p14:modId xmlns:p14="http://schemas.microsoft.com/office/powerpoint/2010/main" val="3188570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21E3D6-3C23-4011-9102-13E07BC1E8E4}"/>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C05455C8-A9D7-488E-98D7-7ACA2DBA8D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0099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4A003-CB38-477E-8FCC-DD593742CA1A}"/>
              </a:ext>
            </a:extLst>
          </p:cNvPr>
          <p:cNvSpPr>
            <a:spLocks noGrp="1"/>
          </p:cNvSpPr>
          <p:nvPr>
            <p:ph type="title"/>
          </p:nvPr>
        </p:nvSpPr>
        <p:spPr/>
        <p:txBody>
          <a:bodyPr/>
          <a:lstStyle/>
          <a:p>
            <a:r>
              <a:rPr lang="de-DE"/>
              <a:t>Facebook 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9E5CDA32-465B-499C-A69C-BF347052765A}"/>
              </a:ext>
            </a:extLst>
          </p:cNvPr>
          <p:cNvGraphicFramePr>
            <a:graphicFrameLocks noGrp="1"/>
          </p:cNvGraphicFramePr>
          <p:nvPr>
            <p:ph type="chart" sz="quarter" idx="13"/>
            <p:extLst>
              <p:ext uri="{D42A27DB-BD31-4B8C-83A1-F6EECF244321}">
                <p14:modId xmlns:p14="http://schemas.microsoft.com/office/powerpoint/2010/main" val="3701930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41CAC7-79A6-465B-91AF-B8625D4FD5CC}"/>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AD71952E-51B8-4C79-A64E-C65A7F8D33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7380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F0494-7192-486E-B7C2-C828B7A0D12D}"/>
              </a:ext>
            </a:extLst>
          </p:cNvPr>
          <p:cNvSpPr>
            <a:spLocks noGrp="1"/>
          </p:cNvSpPr>
          <p:nvPr>
            <p:ph type="title"/>
          </p:nvPr>
        </p:nvSpPr>
        <p:spPr/>
        <p:txBody>
          <a:bodyPr/>
          <a:lstStyle/>
          <a:p>
            <a:r>
              <a:rPr lang="de-DE"/>
              <a:t>Facebook 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76CEAB2B-3189-4D83-BFA5-1678AB75B5D2}"/>
              </a:ext>
            </a:extLst>
          </p:cNvPr>
          <p:cNvGraphicFramePr>
            <a:graphicFrameLocks noGrp="1"/>
          </p:cNvGraphicFramePr>
          <p:nvPr>
            <p:ph type="tbl" sz="quarter" idx="13"/>
            <p:extLst>
              <p:ext uri="{D42A27DB-BD31-4B8C-83A1-F6EECF244321}">
                <p14:modId xmlns:p14="http://schemas.microsoft.com/office/powerpoint/2010/main" val="858328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59910296"/>
                    </a:ext>
                  </a:extLst>
                </a:gridCol>
                <a:gridCol w="1645920">
                  <a:extLst>
                    <a:ext uri="{9D8B030D-6E8A-4147-A177-3AD203B41FA5}">
                      <a16:colId xmlns:a16="http://schemas.microsoft.com/office/drawing/2014/main" val="3189558359"/>
                    </a:ext>
                  </a:extLst>
                </a:gridCol>
                <a:gridCol w="1234440">
                  <a:extLst>
                    <a:ext uri="{9D8B030D-6E8A-4147-A177-3AD203B41FA5}">
                      <a16:colId xmlns:a16="http://schemas.microsoft.com/office/drawing/2014/main" val="2016290548"/>
                    </a:ext>
                  </a:extLst>
                </a:gridCol>
                <a:gridCol w="1234440">
                  <a:extLst>
                    <a:ext uri="{9D8B030D-6E8A-4147-A177-3AD203B41FA5}">
                      <a16:colId xmlns:a16="http://schemas.microsoft.com/office/drawing/2014/main" val="1054049168"/>
                    </a:ext>
                  </a:extLst>
                </a:gridCol>
                <a:gridCol w="1234440">
                  <a:extLst>
                    <a:ext uri="{9D8B030D-6E8A-4147-A177-3AD203B41FA5}">
                      <a16:colId xmlns:a16="http://schemas.microsoft.com/office/drawing/2014/main" val="2812081811"/>
                    </a:ext>
                  </a:extLst>
                </a:gridCol>
                <a:gridCol w="1234440">
                  <a:extLst>
                    <a:ext uri="{9D8B030D-6E8A-4147-A177-3AD203B41FA5}">
                      <a16:colId xmlns:a16="http://schemas.microsoft.com/office/drawing/2014/main" val="3459808337"/>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81744444"/>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18734</a:t>
                      </a:r>
                    </a:p>
                  </a:txBody>
                  <a:tcPr/>
                </a:tc>
                <a:tc>
                  <a:txBody>
                    <a:bodyPr/>
                    <a:lstStyle/>
                    <a:p>
                      <a:r>
                        <a:rPr lang="en-US" sz="1000"/>
                        <a:t>0</a:t>
                      </a:r>
                    </a:p>
                  </a:txBody>
                  <a:tcPr/>
                </a:tc>
                <a:tc>
                  <a:txBody>
                    <a:bodyPr/>
                    <a:lstStyle/>
                    <a:p>
                      <a:r>
                        <a:rPr lang="en-US" sz="1000"/>
                        <a:t>30998</a:t>
                      </a:r>
                    </a:p>
                  </a:txBody>
                  <a:tcPr/>
                </a:tc>
                <a:tc>
                  <a:txBody>
                    <a:bodyPr/>
                    <a:lstStyle/>
                    <a:p>
                      <a:r>
                        <a:rPr lang="en-US" sz="1000"/>
                        <a:t>48605</a:t>
                      </a:r>
                    </a:p>
                  </a:txBody>
                  <a:tcPr/>
                </a:tc>
                <a:extLst>
                  <a:ext uri="{0D108BD9-81ED-4DB2-BD59-A6C34878D82A}">
                    <a16:rowId xmlns:a16="http://schemas.microsoft.com/office/drawing/2014/main" val="1303416753"/>
                  </a:ext>
                </a:extLst>
              </a:tr>
            </a:tbl>
          </a:graphicData>
        </a:graphic>
      </p:graphicFrame>
      <p:sp>
        <p:nvSpPr>
          <p:cNvPr id="4" name="Text Placeholder 3">
            <a:extLst>
              <a:ext uri="{FF2B5EF4-FFF2-40B4-BE49-F238E27FC236}">
                <a16:creationId xmlns:a16="http://schemas.microsoft.com/office/drawing/2014/main" id="{AF9ADE42-DB69-4D8A-B271-DAB03C75ED9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019278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45D7F-0CFC-4B8C-B6D5-A492CF3CEFBF}"/>
              </a:ext>
            </a:extLst>
          </p:cNvPr>
          <p:cNvSpPr>
            <a:spLocks noGrp="1"/>
          </p:cNvSpPr>
          <p:nvPr>
            <p:ph type="title"/>
          </p:nvPr>
        </p:nvSpPr>
        <p:spPr/>
        <p:txBody>
          <a:bodyPr/>
          <a:lstStyle/>
          <a:p>
            <a:r>
              <a:rPr lang="de-DE"/>
              <a:t>Facebook 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73866EC7-942C-4AC7-A3CA-7406647EAC45}"/>
              </a:ext>
            </a:extLst>
          </p:cNvPr>
          <p:cNvGraphicFramePr>
            <a:graphicFrameLocks noGrp="1"/>
          </p:cNvGraphicFramePr>
          <p:nvPr>
            <p:ph type="chart" sz="quarter" idx="13"/>
            <p:extLst>
              <p:ext uri="{D42A27DB-BD31-4B8C-83A1-F6EECF244321}">
                <p14:modId xmlns:p14="http://schemas.microsoft.com/office/powerpoint/2010/main" val="3869670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D28B75-795F-41CA-BFC9-9D55A46C03C8}"/>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4A5542B9-49BF-4469-B414-4EEA921DE8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7136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5D2BB-9325-4E98-AF7C-BFB950E9DA71}"/>
              </a:ext>
            </a:extLst>
          </p:cNvPr>
          <p:cNvSpPr>
            <a:spLocks noGrp="1"/>
          </p:cNvSpPr>
          <p:nvPr>
            <p:ph type="title"/>
          </p:nvPr>
        </p:nvSpPr>
        <p:spPr/>
        <p:txBody>
          <a:bodyPr/>
          <a:lstStyle/>
          <a:p>
            <a:r>
              <a:rPr lang="de-DE"/>
              <a:t>Facebook 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1286EE1E-22CF-4263-84BD-9F0E19F199EA}"/>
              </a:ext>
            </a:extLst>
          </p:cNvPr>
          <p:cNvGraphicFramePr>
            <a:graphicFrameLocks noGrp="1"/>
          </p:cNvGraphicFramePr>
          <p:nvPr>
            <p:ph type="tbl" sz="quarter" idx="13"/>
            <p:extLst>
              <p:ext uri="{D42A27DB-BD31-4B8C-83A1-F6EECF244321}">
                <p14:modId xmlns:p14="http://schemas.microsoft.com/office/powerpoint/2010/main" val="907299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4806054"/>
                    </a:ext>
                  </a:extLst>
                </a:gridCol>
                <a:gridCol w="1234440">
                  <a:extLst>
                    <a:ext uri="{9D8B030D-6E8A-4147-A177-3AD203B41FA5}">
                      <a16:colId xmlns:a16="http://schemas.microsoft.com/office/drawing/2014/main" val="737682458"/>
                    </a:ext>
                  </a:extLst>
                </a:gridCol>
                <a:gridCol w="822960">
                  <a:extLst>
                    <a:ext uri="{9D8B030D-6E8A-4147-A177-3AD203B41FA5}">
                      <a16:colId xmlns:a16="http://schemas.microsoft.com/office/drawing/2014/main" val="3107460669"/>
                    </a:ext>
                  </a:extLst>
                </a:gridCol>
                <a:gridCol w="822960">
                  <a:extLst>
                    <a:ext uri="{9D8B030D-6E8A-4147-A177-3AD203B41FA5}">
                      <a16:colId xmlns:a16="http://schemas.microsoft.com/office/drawing/2014/main" val="4195060762"/>
                    </a:ext>
                  </a:extLst>
                </a:gridCol>
                <a:gridCol w="822960">
                  <a:extLst>
                    <a:ext uri="{9D8B030D-6E8A-4147-A177-3AD203B41FA5}">
                      <a16:colId xmlns:a16="http://schemas.microsoft.com/office/drawing/2014/main" val="3902235842"/>
                    </a:ext>
                  </a:extLst>
                </a:gridCol>
                <a:gridCol w="822960">
                  <a:extLst>
                    <a:ext uri="{9D8B030D-6E8A-4147-A177-3AD203B41FA5}">
                      <a16:colId xmlns:a16="http://schemas.microsoft.com/office/drawing/2014/main" val="2977561988"/>
                    </a:ext>
                  </a:extLst>
                </a:gridCol>
                <a:gridCol w="822960">
                  <a:extLst>
                    <a:ext uri="{9D8B030D-6E8A-4147-A177-3AD203B41FA5}">
                      <a16:colId xmlns:a16="http://schemas.microsoft.com/office/drawing/2014/main" val="2111382958"/>
                    </a:ext>
                  </a:extLst>
                </a:gridCol>
                <a:gridCol w="822960">
                  <a:extLst>
                    <a:ext uri="{9D8B030D-6E8A-4147-A177-3AD203B41FA5}">
                      <a16:colId xmlns:a16="http://schemas.microsoft.com/office/drawing/2014/main" val="4073078537"/>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88204958"/>
                  </a:ext>
                </a:extLst>
              </a:tr>
              <a:tr h="370840">
                <a:tc>
                  <a:txBody>
                    <a:bodyPr/>
                    <a:lstStyle/>
                    <a:p>
                      <a:r>
                        <a:rPr lang="en-US" sz="1000"/>
                        <a:t>Treckerfahrer dürfen das</a:t>
                      </a:r>
                    </a:p>
                  </a:txBody>
                  <a:tcPr/>
                </a:tc>
                <a:tc>
                  <a:txBody>
                    <a:bodyPr/>
                    <a:lstStyle/>
                    <a:p>
                      <a:r>
                        <a:rPr lang="en-US" sz="1000"/>
                        <a:t>585</a:t>
                      </a:r>
                    </a:p>
                  </a:txBody>
                  <a:tcPr/>
                </a:tc>
                <a:tc>
                  <a:txBody>
                    <a:bodyPr/>
                    <a:lstStyle/>
                    <a:p>
                      <a:r>
                        <a:rPr lang="en-US" sz="1000"/>
                        <a:t>249</a:t>
                      </a:r>
                    </a:p>
                  </a:txBody>
                  <a:tcPr/>
                </a:tc>
                <a:tc>
                  <a:txBody>
                    <a:bodyPr/>
                    <a:lstStyle/>
                    <a:p>
                      <a:r>
                        <a:rPr lang="en-US" sz="1000"/>
                        <a:t>317</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010781544"/>
                  </a:ext>
                </a:extLst>
              </a:tr>
            </a:tbl>
          </a:graphicData>
        </a:graphic>
      </p:graphicFrame>
      <p:sp>
        <p:nvSpPr>
          <p:cNvPr id="4" name="Text Placeholder 3">
            <a:extLst>
              <a:ext uri="{FF2B5EF4-FFF2-40B4-BE49-F238E27FC236}">
                <a16:creationId xmlns:a16="http://schemas.microsoft.com/office/drawing/2014/main" id="{92CC101B-A5CF-4FE4-B791-A7F71642E8C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610913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AE628-B7AF-4BD8-8078-87301B66A0DB}"/>
              </a:ext>
            </a:extLst>
          </p:cNvPr>
          <p:cNvSpPr>
            <a:spLocks noGrp="1"/>
          </p:cNvSpPr>
          <p:nvPr>
            <p:ph type="title"/>
          </p:nvPr>
        </p:nvSpPr>
        <p:spPr/>
        <p:txBody>
          <a:bodyPr/>
          <a:lstStyle/>
          <a:p>
            <a:r>
              <a:rPr lang="de-DE"/>
              <a:t>Facebook Eigene Posts - Shares - Export | Treckerfahrer dürfen das</a:t>
            </a:r>
            <a:endParaRPr lang="en-US"/>
          </a:p>
        </p:txBody>
      </p:sp>
      <p:graphicFrame>
        <p:nvGraphicFramePr>
          <p:cNvPr id="5" name="Table Placeholder 4">
            <a:extLst>
              <a:ext uri="{FF2B5EF4-FFF2-40B4-BE49-F238E27FC236}">
                <a16:creationId xmlns:a16="http://schemas.microsoft.com/office/drawing/2014/main" id="{ACB7AF39-08E0-4EEF-A700-085E7D563CE8}"/>
              </a:ext>
            </a:extLst>
          </p:cNvPr>
          <p:cNvGraphicFramePr>
            <a:graphicFrameLocks noGrp="1"/>
          </p:cNvGraphicFramePr>
          <p:nvPr>
            <p:ph type="tbl" sz="quarter" idx="13"/>
            <p:extLst>
              <p:ext uri="{D42A27DB-BD31-4B8C-83A1-F6EECF244321}">
                <p14:modId xmlns:p14="http://schemas.microsoft.com/office/powerpoint/2010/main" val="3470716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55756162"/>
                    </a:ext>
                  </a:extLst>
                </a:gridCol>
                <a:gridCol w="822960">
                  <a:extLst>
                    <a:ext uri="{9D8B030D-6E8A-4147-A177-3AD203B41FA5}">
                      <a16:colId xmlns:a16="http://schemas.microsoft.com/office/drawing/2014/main" val="3598871523"/>
                    </a:ext>
                  </a:extLst>
                </a:gridCol>
                <a:gridCol w="822960">
                  <a:extLst>
                    <a:ext uri="{9D8B030D-6E8A-4147-A177-3AD203B41FA5}">
                      <a16:colId xmlns:a16="http://schemas.microsoft.com/office/drawing/2014/main" val="1734605832"/>
                    </a:ext>
                  </a:extLst>
                </a:gridCol>
                <a:gridCol w="822960">
                  <a:extLst>
                    <a:ext uri="{9D8B030D-6E8A-4147-A177-3AD203B41FA5}">
                      <a16:colId xmlns:a16="http://schemas.microsoft.com/office/drawing/2014/main" val="3608288604"/>
                    </a:ext>
                  </a:extLst>
                </a:gridCol>
                <a:gridCol w="822960">
                  <a:extLst>
                    <a:ext uri="{9D8B030D-6E8A-4147-A177-3AD203B41FA5}">
                      <a16:colId xmlns:a16="http://schemas.microsoft.com/office/drawing/2014/main" val="3651287396"/>
                    </a:ext>
                  </a:extLst>
                </a:gridCol>
                <a:gridCol w="822960">
                  <a:extLst>
                    <a:ext uri="{9D8B030D-6E8A-4147-A177-3AD203B41FA5}">
                      <a16:colId xmlns:a16="http://schemas.microsoft.com/office/drawing/2014/main" val="1047850270"/>
                    </a:ext>
                  </a:extLst>
                </a:gridCol>
                <a:gridCol w="822960">
                  <a:extLst>
                    <a:ext uri="{9D8B030D-6E8A-4147-A177-3AD203B41FA5}">
                      <a16:colId xmlns:a16="http://schemas.microsoft.com/office/drawing/2014/main" val="444349705"/>
                    </a:ext>
                  </a:extLst>
                </a:gridCol>
                <a:gridCol w="822960">
                  <a:extLst>
                    <a:ext uri="{9D8B030D-6E8A-4147-A177-3AD203B41FA5}">
                      <a16:colId xmlns:a16="http://schemas.microsoft.com/office/drawing/2014/main" val="2407589150"/>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349769062"/>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1678</a:t>
                      </a:r>
                    </a:p>
                  </a:txBody>
                  <a:tcPr/>
                </a:tc>
                <a:tc>
                  <a:txBody>
                    <a:bodyPr/>
                    <a:lstStyle/>
                    <a:p>
                      <a:r>
                        <a:rPr lang="en-US" sz="1000"/>
                        <a:t>1022</a:t>
                      </a:r>
                    </a:p>
                  </a:txBody>
                  <a:tcPr/>
                </a:tc>
                <a:tc>
                  <a:txBody>
                    <a:bodyPr/>
                    <a:lstStyle/>
                    <a:p>
                      <a:r>
                        <a:rPr lang="en-US" sz="1000"/>
                        <a:t>3229</a:t>
                      </a:r>
                    </a:p>
                  </a:txBody>
                  <a:tcPr/>
                </a:tc>
                <a:tc>
                  <a:txBody>
                    <a:bodyPr/>
                    <a:lstStyle/>
                    <a:p>
                      <a:r>
                        <a:rPr lang="en-US" sz="1000"/>
                        <a:t>5929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85075572"/>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1380</a:t>
                      </a:r>
                    </a:p>
                  </a:txBody>
                  <a:tcPr/>
                </a:tc>
                <a:tc>
                  <a:txBody>
                    <a:bodyPr/>
                    <a:lstStyle/>
                    <a:p>
                      <a:r>
                        <a:rPr lang="en-US" sz="1000"/>
                        <a:t>782</a:t>
                      </a:r>
                    </a:p>
                  </a:txBody>
                  <a:tcPr/>
                </a:tc>
                <a:tc>
                  <a:txBody>
                    <a:bodyPr/>
                    <a:lstStyle/>
                    <a:p>
                      <a:r>
                        <a:rPr lang="en-US" sz="1000"/>
                        <a:t>1114</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2675729152"/>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1195</a:t>
                      </a:r>
                    </a:p>
                  </a:txBody>
                  <a:tcPr/>
                </a:tc>
                <a:tc>
                  <a:txBody>
                    <a:bodyPr/>
                    <a:lstStyle/>
                    <a:p>
                      <a:r>
                        <a:rPr lang="en-US" sz="1000"/>
                        <a:t>1205</a:t>
                      </a:r>
                    </a:p>
                  </a:txBody>
                  <a:tcPr/>
                </a:tc>
                <a:tc>
                  <a:txBody>
                    <a:bodyPr/>
                    <a:lstStyle/>
                    <a:p>
                      <a:r>
                        <a:rPr lang="en-US" sz="1000"/>
                        <a:t>779</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2490060640"/>
                  </a:ext>
                </a:extLst>
              </a:tr>
              <a:tr h="370840">
                <a:tc>
                  <a:txBody>
                    <a:bodyPr/>
                    <a:lstStyle/>
                    <a:p>
                      <a:r>
                        <a:rPr lang="de-DE" sz="1000" b="1"/>
                        <a:t> Treckerfahrer dürfen das - 2018-03-30 13:00:00 </a:t>
                      </a:r>
                      <a:r>
                        <a:rPr lang="de-DE" sz="1000"/>
                        <a:t> 
 Wenn's nass und kalt ist, man aber nicht auf seine Lieblinge verzichten kann, dann wäre das eine Idee für's Wochende!</a:t>
                      </a:r>
                      <a:endParaRPr lang="en-US" sz="1000"/>
                    </a:p>
                  </a:txBody>
                  <a:tcPr/>
                </a:tc>
                <a:tc>
                  <a:txBody>
                    <a:bodyPr/>
                    <a:lstStyle/>
                    <a:p>
                      <a:r>
                        <a:rPr lang="en-US" sz="1000"/>
                        <a:t>733</a:t>
                      </a:r>
                    </a:p>
                  </a:txBody>
                  <a:tcPr/>
                </a:tc>
                <a:tc>
                  <a:txBody>
                    <a:bodyPr/>
                    <a:lstStyle/>
                    <a:p>
                      <a:r>
                        <a:rPr lang="en-US" sz="1000"/>
                        <a:t>728</a:t>
                      </a:r>
                    </a:p>
                  </a:txBody>
                  <a:tcPr/>
                </a:tc>
                <a:tc>
                  <a:txBody>
                    <a:bodyPr/>
                    <a:lstStyle/>
                    <a:p>
                      <a:r>
                        <a:rPr lang="en-US" sz="1000"/>
                        <a:t>400</a:t>
                      </a:r>
                    </a:p>
                  </a:txBody>
                  <a:tcPr/>
                </a:tc>
                <a:tc>
                  <a:txBody>
                    <a:bodyPr/>
                    <a:lstStyle/>
                    <a:p>
                      <a:r>
                        <a:rPr lang="en-US" sz="1000"/>
                        <a:t>1861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12506728"/>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707</a:t>
                      </a:r>
                    </a:p>
                  </a:txBody>
                  <a:tcPr/>
                </a:tc>
                <a:tc>
                  <a:txBody>
                    <a:bodyPr/>
                    <a:lstStyle/>
                    <a:p>
                      <a:r>
                        <a:rPr lang="en-US" sz="1000"/>
                        <a:t>2335</a:t>
                      </a:r>
                    </a:p>
                  </a:txBody>
                  <a:tcPr/>
                </a:tc>
                <a:tc>
                  <a:txBody>
                    <a:bodyPr/>
                    <a:lstStyle/>
                    <a:p>
                      <a:r>
                        <a:rPr lang="en-US" sz="1000"/>
                        <a:t>731</a:t>
                      </a:r>
                    </a:p>
                  </a:txBody>
                  <a:tcPr/>
                </a:tc>
                <a:tc>
                  <a:txBody>
                    <a:bodyPr/>
                    <a:lstStyle/>
                    <a:p>
                      <a:r>
                        <a:rPr lang="en-US" sz="1000"/>
                        <a:t>3773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31938299"/>
                  </a:ext>
                </a:extLst>
              </a:tr>
            </a:tbl>
          </a:graphicData>
        </a:graphic>
      </p:graphicFrame>
      <p:sp>
        <p:nvSpPr>
          <p:cNvPr id="4" name="Text Placeholder 3">
            <a:extLst>
              <a:ext uri="{FF2B5EF4-FFF2-40B4-BE49-F238E27FC236}">
                <a16:creationId xmlns:a16="http://schemas.microsoft.com/office/drawing/2014/main" id="{E3A5FC74-3A95-4C57-A5E0-7442B5E2C28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998867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0E745-7CC3-475F-B4B0-6EAA9D357363}"/>
              </a:ext>
            </a:extLst>
          </p:cNvPr>
          <p:cNvSpPr>
            <a:spLocks noGrp="1"/>
          </p:cNvSpPr>
          <p:nvPr>
            <p:ph type="title"/>
          </p:nvPr>
        </p:nvSpPr>
        <p:spPr/>
        <p:txBody>
          <a:bodyPr/>
          <a:lstStyle/>
          <a:p>
            <a:r>
              <a:rPr lang="de-DE"/>
              <a:t>Facebook Eigene Posts - Kommentare - Export | Treckerfahrer dürfen das</a:t>
            </a:r>
            <a:endParaRPr lang="en-US"/>
          </a:p>
        </p:txBody>
      </p:sp>
      <p:graphicFrame>
        <p:nvGraphicFramePr>
          <p:cNvPr id="5" name="Table Placeholder 4">
            <a:extLst>
              <a:ext uri="{FF2B5EF4-FFF2-40B4-BE49-F238E27FC236}">
                <a16:creationId xmlns:a16="http://schemas.microsoft.com/office/drawing/2014/main" id="{89E56636-6F1A-4B72-A7B3-A477BF008BDA}"/>
              </a:ext>
            </a:extLst>
          </p:cNvPr>
          <p:cNvGraphicFramePr>
            <a:graphicFrameLocks noGrp="1"/>
          </p:cNvGraphicFramePr>
          <p:nvPr>
            <p:ph type="tbl" sz="quarter" idx="13"/>
            <p:extLst>
              <p:ext uri="{D42A27DB-BD31-4B8C-83A1-F6EECF244321}">
                <p14:modId xmlns:p14="http://schemas.microsoft.com/office/powerpoint/2010/main" val="3333553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96016854"/>
                    </a:ext>
                  </a:extLst>
                </a:gridCol>
                <a:gridCol w="822960">
                  <a:extLst>
                    <a:ext uri="{9D8B030D-6E8A-4147-A177-3AD203B41FA5}">
                      <a16:colId xmlns:a16="http://schemas.microsoft.com/office/drawing/2014/main" val="3842575787"/>
                    </a:ext>
                  </a:extLst>
                </a:gridCol>
                <a:gridCol w="822960">
                  <a:extLst>
                    <a:ext uri="{9D8B030D-6E8A-4147-A177-3AD203B41FA5}">
                      <a16:colId xmlns:a16="http://schemas.microsoft.com/office/drawing/2014/main" val="2352838808"/>
                    </a:ext>
                  </a:extLst>
                </a:gridCol>
                <a:gridCol w="822960">
                  <a:extLst>
                    <a:ext uri="{9D8B030D-6E8A-4147-A177-3AD203B41FA5}">
                      <a16:colId xmlns:a16="http://schemas.microsoft.com/office/drawing/2014/main" val="2008256235"/>
                    </a:ext>
                  </a:extLst>
                </a:gridCol>
                <a:gridCol w="822960">
                  <a:extLst>
                    <a:ext uri="{9D8B030D-6E8A-4147-A177-3AD203B41FA5}">
                      <a16:colId xmlns:a16="http://schemas.microsoft.com/office/drawing/2014/main" val="3987475534"/>
                    </a:ext>
                  </a:extLst>
                </a:gridCol>
                <a:gridCol w="822960">
                  <a:extLst>
                    <a:ext uri="{9D8B030D-6E8A-4147-A177-3AD203B41FA5}">
                      <a16:colId xmlns:a16="http://schemas.microsoft.com/office/drawing/2014/main" val="2637741180"/>
                    </a:ext>
                  </a:extLst>
                </a:gridCol>
                <a:gridCol w="822960">
                  <a:extLst>
                    <a:ext uri="{9D8B030D-6E8A-4147-A177-3AD203B41FA5}">
                      <a16:colId xmlns:a16="http://schemas.microsoft.com/office/drawing/2014/main" val="2531023415"/>
                    </a:ext>
                  </a:extLst>
                </a:gridCol>
                <a:gridCol w="822960">
                  <a:extLst>
                    <a:ext uri="{9D8B030D-6E8A-4147-A177-3AD203B41FA5}">
                      <a16:colId xmlns:a16="http://schemas.microsoft.com/office/drawing/2014/main" val="2812739580"/>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668055822"/>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3229</a:t>
                      </a:r>
                    </a:p>
                  </a:txBody>
                  <a:tcPr/>
                </a:tc>
                <a:tc>
                  <a:txBody>
                    <a:bodyPr/>
                    <a:lstStyle/>
                    <a:p>
                      <a:r>
                        <a:rPr lang="en-US" sz="1000"/>
                        <a:t>1022</a:t>
                      </a:r>
                    </a:p>
                  </a:txBody>
                  <a:tcPr/>
                </a:tc>
                <a:tc>
                  <a:txBody>
                    <a:bodyPr/>
                    <a:lstStyle/>
                    <a:p>
                      <a:r>
                        <a:rPr lang="en-US" sz="1000"/>
                        <a:t>1678</a:t>
                      </a:r>
                    </a:p>
                  </a:txBody>
                  <a:tcPr/>
                </a:tc>
                <a:tc>
                  <a:txBody>
                    <a:bodyPr/>
                    <a:lstStyle/>
                    <a:p>
                      <a:r>
                        <a:rPr lang="en-US" sz="1000"/>
                        <a:t>5929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40549502"/>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3100</a:t>
                      </a:r>
                    </a:p>
                  </a:txBody>
                  <a:tcPr/>
                </a:tc>
                <a:tc>
                  <a:txBody>
                    <a:bodyPr/>
                    <a:lstStyle/>
                    <a:p>
                      <a:r>
                        <a:rPr lang="en-US" sz="1000"/>
                        <a:t>211</a:t>
                      </a:r>
                    </a:p>
                  </a:txBody>
                  <a:tcPr/>
                </a:tc>
                <a:tc>
                  <a:txBody>
                    <a:bodyPr/>
                    <a:lstStyle/>
                    <a:p>
                      <a:r>
                        <a:rPr lang="en-US" sz="1000"/>
                        <a:t>80</a:t>
                      </a:r>
                    </a:p>
                  </a:txBody>
                  <a:tcPr/>
                </a:tc>
                <a:tc>
                  <a:txBody>
                    <a:bodyPr/>
                    <a:lstStyle/>
                    <a:p>
                      <a:r>
                        <a:rPr lang="en-US" sz="1000"/>
                        <a:t>3391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26720308"/>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1114</a:t>
                      </a:r>
                    </a:p>
                  </a:txBody>
                  <a:tcPr/>
                </a:tc>
                <a:tc>
                  <a:txBody>
                    <a:bodyPr/>
                    <a:lstStyle/>
                    <a:p>
                      <a:r>
                        <a:rPr lang="en-US" sz="1000"/>
                        <a:t>782</a:t>
                      </a:r>
                    </a:p>
                  </a:txBody>
                  <a:tcPr/>
                </a:tc>
                <a:tc>
                  <a:txBody>
                    <a:bodyPr/>
                    <a:lstStyle/>
                    <a:p>
                      <a:r>
                        <a:rPr lang="en-US" sz="1000"/>
                        <a:t>1380</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2014460791"/>
                  </a:ext>
                </a:extLst>
              </a:tr>
              <a:tr h="370840">
                <a:tc>
                  <a:txBody>
                    <a:bodyPr/>
                    <a:lstStyle/>
                    <a:p>
                      <a:r>
                        <a:rPr lang="de-DE" sz="1000" b="1"/>
                        <a:t> Treckerfahrer dürfen das - 2018-12-28 18:00:01 </a:t>
                      </a:r>
                      <a:r>
                        <a:rPr lang="de-DE" sz="1000"/>
                        <a:t> 
 Ihr sprecht kein Deutz...? Unfassbar 😳 🚜💨 👨🏼‍🌾 Vielen Dank an Freddy&amp;Jakob</a:t>
                      </a:r>
                      <a:endParaRPr lang="en-US" sz="1000"/>
                    </a:p>
                  </a:txBody>
                  <a:tcPr/>
                </a:tc>
                <a:tc>
                  <a:txBody>
                    <a:bodyPr/>
                    <a:lstStyle/>
                    <a:p>
                      <a:r>
                        <a:rPr lang="en-US" sz="1000"/>
                        <a:t>976</a:t>
                      </a:r>
                    </a:p>
                  </a:txBody>
                  <a:tcPr/>
                </a:tc>
                <a:tc>
                  <a:txBody>
                    <a:bodyPr/>
                    <a:lstStyle/>
                    <a:p>
                      <a:r>
                        <a:rPr lang="en-US" sz="1000"/>
                        <a:t>787</a:t>
                      </a:r>
                    </a:p>
                  </a:txBody>
                  <a:tcPr/>
                </a:tc>
                <a:tc>
                  <a:txBody>
                    <a:bodyPr/>
                    <a:lstStyle/>
                    <a:p>
                      <a:r>
                        <a:rPr lang="en-US" sz="1000"/>
                        <a:t>442</a:t>
                      </a:r>
                    </a:p>
                  </a:txBody>
                  <a:tcPr/>
                </a:tc>
                <a:tc>
                  <a:txBody>
                    <a:bodyPr/>
                    <a:lstStyle/>
                    <a:p>
                      <a:r>
                        <a:rPr lang="en-US" sz="1000"/>
                        <a:t>2205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14978511"/>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779</a:t>
                      </a:r>
                    </a:p>
                  </a:txBody>
                  <a:tcPr/>
                </a:tc>
                <a:tc>
                  <a:txBody>
                    <a:bodyPr/>
                    <a:lstStyle/>
                    <a:p>
                      <a:r>
                        <a:rPr lang="en-US" sz="1000"/>
                        <a:t>1205</a:t>
                      </a:r>
                    </a:p>
                  </a:txBody>
                  <a:tcPr/>
                </a:tc>
                <a:tc>
                  <a:txBody>
                    <a:bodyPr/>
                    <a:lstStyle/>
                    <a:p>
                      <a:r>
                        <a:rPr lang="en-US" sz="1000"/>
                        <a:t>1195</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2200374861"/>
                  </a:ext>
                </a:extLst>
              </a:tr>
            </a:tbl>
          </a:graphicData>
        </a:graphic>
      </p:graphicFrame>
      <p:sp>
        <p:nvSpPr>
          <p:cNvPr id="4" name="Text Placeholder 3">
            <a:extLst>
              <a:ext uri="{FF2B5EF4-FFF2-40B4-BE49-F238E27FC236}">
                <a16:creationId xmlns:a16="http://schemas.microsoft.com/office/drawing/2014/main" id="{CD12EDC6-7737-4BE3-B527-DE2099D7397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607436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9E470-F4B2-4CBB-84EE-E3C3AEA2FF82}"/>
              </a:ext>
            </a:extLst>
          </p:cNvPr>
          <p:cNvSpPr>
            <a:spLocks noGrp="1"/>
          </p:cNvSpPr>
          <p:nvPr>
            <p:ph type="title"/>
          </p:nvPr>
        </p:nvSpPr>
        <p:spPr/>
        <p:txBody>
          <a:bodyPr/>
          <a:lstStyle/>
          <a:p>
            <a:r>
              <a:rPr lang="de-DE"/>
              <a:t>Facebook Eigene Posts - Links - Export | Treckerfahrer dürfen das - 1 of 2</a:t>
            </a:r>
            <a:endParaRPr lang="en-US"/>
          </a:p>
        </p:txBody>
      </p:sp>
      <p:graphicFrame>
        <p:nvGraphicFramePr>
          <p:cNvPr id="5" name="Table Placeholder 4">
            <a:extLst>
              <a:ext uri="{FF2B5EF4-FFF2-40B4-BE49-F238E27FC236}">
                <a16:creationId xmlns:a16="http://schemas.microsoft.com/office/drawing/2014/main" id="{DD9BCDE0-3CF6-4C32-8DDA-16262A92AC75}"/>
              </a:ext>
            </a:extLst>
          </p:cNvPr>
          <p:cNvGraphicFramePr>
            <a:graphicFrameLocks noGrp="1"/>
          </p:cNvGraphicFramePr>
          <p:nvPr>
            <p:ph type="tbl" sz="quarter" idx="13"/>
            <p:extLst>
              <p:ext uri="{D42A27DB-BD31-4B8C-83A1-F6EECF244321}">
                <p14:modId xmlns:p14="http://schemas.microsoft.com/office/powerpoint/2010/main" val="3451029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57723954"/>
                    </a:ext>
                  </a:extLst>
                </a:gridCol>
                <a:gridCol w="822960">
                  <a:extLst>
                    <a:ext uri="{9D8B030D-6E8A-4147-A177-3AD203B41FA5}">
                      <a16:colId xmlns:a16="http://schemas.microsoft.com/office/drawing/2014/main" val="947323446"/>
                    </a:ext>
                  </a:extLst>
                </a:gridCol>
                <a:gridCol w="822960">
                  <a:extLst>
                    <a:ext uri="{9D8B030D-6E8A-4147-A177-3AD203B41FA5}">
                      <a16:colId xmlns:a16="http://schemas.microsoft.com/office/drawing/2014/main" val="3832489367"/>
                    </a:ext>
                  </a:extLst>
                </a:gridCol>
                <a:gridCol w="822960">
                  <a:extLst>
                    <a:ext uri="{9D8B030D-6E8A-4147-A177-3AD203B41FA5}">
                      <a16:colId xmlns:a16="http://schemas.microsoft.com/office/drawing/2014/main" val="1506620016"/>
                    </a:ext>
                  </a:extLst>
                </a:gridCol>
                <a:gridCol w="822960">
                  <a:extLst>
                    <a:ext uri="{9D8B030D-6E8A-4147-A177-3AD203B41FA5}">
                      <a16:colId xmlns:a16="http://schemas.microsoft.com/office/drawing/2014/main" val="3012404152"/>
                    </a:ext>
                  </a:extLst>
                </a:gridCol>
                <a:gridCol w="822960">
                  <a:extLst>
                    <a:ext uri="{9D8B030D-6E8A-4147-A177-3AD203B41FA5}">
                      <a16:colId xmlns:a16="http://schemas.microsoft.com/office/drawing/2014/main" val="1385296995"/>
                    </a:ext>
                  </a:extLst>
                </a:gridCol>
                <a:gridCol w="822960">
                  <a:extLst>
                    <a:ext uri="{9D8B030D-6E8A-4147-A177-3AD203B41FA5}">
                      <a16:colId xmlns:a16="http://schemas.microsoft.com/office/drawing/2014/main" val="1181185647"/>
                    </a:ext>
                  </a:extLst>
                </a:gridCol>
                <a:gridCol w="822960">
                  <a:extLst>
                    <a:ext uri="{9D8B030D-6E8A-4147-A177-3AD203B41FA5}">
                      <a16:colId xmlns:a16="http://schemas.microsoft.com/office/drawing/2014/main" val="821528933"/>
                    </a:ext>
                  </a:extLst>
                </a:gridCol>
                <a:gridCol w="822960">
                  <a:extLst>
                    <a:ext uri="{9D8B030D-6E8A-4147-A177-3AD203B41FA5}">
                      <a16:colId xmlns:a16="http://schemas.microsoft.com/office/drawing/2014/main" val="90764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9701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12:36:53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607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06:44:33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3167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20:14:33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2761501"/>
                  </a:ext>
                </a:extLst>
              </a:tr>
            </a:tbl>
          </a:graphicData>
        </a:graphic>
      </p:graphicFrame>
      <p:sp>
        <p:nvSpPr>
          <p:cNvPr id="4" name="Text Placeholder 3">
            <a:extLst>
              <a:ext uri="{FF2B5EF4-FFF2-40B4-BE49-F238E27FC236}">
                <a16:creationId xmlns:a16="http://schemas.microsoft.com/office/drawing/2014/main" id="{F81E30A4-82F9-4949-9534-57C444BD082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505523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A655B-9477-4CF1-BCC2-6D2114A9EBC6}"/>
              </a:ext>
            </a:extLst>
          </p:cNvPr>
          <p:cNvSpPr>
            <a:spLocks noGrp="1"/>
          </p:cNvSpPr>
          <p:nvPr>
            <p:ph type="title"/>
          </p:nvPr>
        </p:nvSpPr>
        <p:spPr/>
        <p:txBody>
          <a:bodyPr/>
          <a:lstStyle/>
          <a:p>
            <a:r>
              <a:rPr lang="de-DE"/>
              <a:t>Facebook Eigene Posts - Links - Export | Treckerfahrer dürfen das - 2 of 2</a:t>
            </a:r>
            <a:endParaRPr lang="en-US"/>
          </a:p>
        </p:txBody>
      </p:sp>
      <p:graphicFrame>
        <p:nvGraphicFramePr>
          <p:cNvPr id="5" name="Table Placeholder 4">
            <a:extLst>
              <a:ext uri="{FF2B5EF4-FFF2-40B4-BE49-F238E27FC236}">
                <a16:creationId xmlns:a16="http://schemas.microsoft.com/office/drawing/2014/main" id="{7203F214-A06D-4860-9FF1-256EE047B829}"/>
              </a:ext>
            </a:extLst>
          </p:cNvPr>
          <p:cNvGraphicFramePr>
            <a:graphicFrameLocks noGrp="1"/>
          </p:cNvGraphicFramePr>
          <p:nvPr>
            <p:ph type="tbl" sz="quarter" idx="13"/>
            <p:extLst>
              <p:ext uri="{D42A27DB-BD31-4B8C-83A1-F6EECF244321}">
                <p14:modId xmlns:p14="http://schemas.microsoft.com/office/powerpoint/2010/main" val="3643009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75142078"/>
                    </a:ext>
                  </a:extLst>
                </a:gridCol>
                <a:gridCol w="822960">
                  <a:extLst>
                    <a:ext uri="{9D8B030D-6E8A-4147-A177-3AD203B41FA5}">
                      <a16:colId xmlns:a16="http://schemas.microsoft.com/office/drawing/2014/main" val="3831357342"/>
                    </a:ext>
                  </a:extLst>
                </a:gridCol>
                <a:gridCol w="822960">
                  <a:extLst>
                    <a:ext uri="{9D8B030D-6E8A-4147-A177-3AD203B41FA5}">
                      <a16:colId xmlns:a16="http://schemas.microsoft.com/office/drawing/2014/main" val="934878656"/>
                    </a:ext>
                  </a:extLst>
                </a:gridCol>
                <a:gridCol w="822960">
                  <a:extLst>
                    <a:ext uri="{9D8B030D-6E8A-4147-A177-3AD203B41FA5}">
                      <a16:colId xmlns:a16="http://schemas.microsoft.com/office/drawing/2014/main" val="832337393"/>
                    </a:ext>
                  </a:extLst>
                </a:gridCol>
                <a:gridCol w="822960">
                  <a:extLst>
                    <a:ext uri="{9D8B030D-6E8A-4147-A177-3AD203B41FA5}">
                      <a16:colId xmlns:a16="http://schemas.microsoft.com/office/drawing/2014/main" val="938886409"/>
                    </a:ext>
                  </a:extLst>
                </a:gridCol>
                <a:gridCol w="822960">
                  <a:extLst>
                    <a:ext uri="{9D8B030D-6E8A-4147-A177-3AD203B41FA5}">
                      <a16:colId xmlns:a16="http://schemas.microsoft.com/office/drawing/2014/main" val="2043042845"/>
                    </a:ext>
                  </a:extLst>
                </a:gridCol>
                <a:gridCol w="822960">
                  <a:extLst>
                    <a:ext uri="{9D8B030D-6E8A-4147-A177-3AD203B41FA5}">
                      <a16:colId xmlns:a16="http://schemas.microsoft.com/office/drawing/2014/main" val="2570959703"/>
                    </a:ext>
                  </a:extLst>
                </a:gridCol>
                <a:gridCol w="822960">
                  <a:extLst>
                    <a:ext uri="{9D8B030D-6E8A-4147-A177-3AD203B41FA5}">
                      <a16:colId xmlns:a16="http://schemas.microsoft.com/office/drawing/2014/main" val="2128828421"/>
                    </a:ext>
                  </a:extLst>
                </a:gridCol>
                <a:gridCol w="822960">
                  <a:extLst>
                    <a:ext uri="{9D8B030D-6E8A-4147-A177-3AD203B41FA5}">
                      <a16:colId xmlns:a16="http://schemas.microsoft.com/office/drawing/2014/main" val="2682695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74808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07:56:58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665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08:03:29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2761098"/>
                  </a:ext>
                </a:extLst>
              </a:tr>
            </a:tbl>
          </a:graphicData>
        </a:graphic>
      </p:graphicFrame>
      <p:sp>
        <p:nvSpPr>
          <p:cNvPr id="4" name="Text Placeholder 3">
            <a:extLst>
              <a:ext uri="{FF2B5EF4-FFF2-40B4-BE49-F238E27FC236}">
                <a16:creationId xmlns:a16="http://schemas.microsoft.com/office/drawing/2014/main" id="{7180A526-FE35-49D3-985F-4E8FB994EC7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225017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D0A39-2097-4879-83BE-F2722AECD198}"/>
              </a:ext>
            </a:extLst>
          </p:cNvPr>
          <p:cNvSpPr>
            <a:spLocks noGrp="1"/>
          </p:cNvSpPr>
          <p:nvPr>
            <p:ph type="title"/>
          </p:nvPr>
        </p:nvSpPr>
        <p:spPr/>
        <p:txBody>
          <a:bodyPr/>
          <a:lstStyle/>
          <a:p>
            <a:r>
              <a:rPr lang="de-DE"/>
              <a:t>Facebook Eigene Posts - Videostartrate - Export | Treckerfahrer dürfen das</a:t>
            </a:r>
            <a:endParaRPr lang="en-US"/>
          </a:p>
        </p:txBody>
      </p:sp>
      <p:graphicFrame>
        <p:nvGraphicFramePr>
          <p:cNvPr id="5" name="Table Placeholder 4">
            <a:extLst>
              <a:ext uri="{FF2B5EF4-FFF2-40B4-BE49-F238E27FC236}">
                <a16:creationId xmlns:a16="http://schemas.microsoft.com/office/drawing/2014/main" id="{FDD1A104-B1A3-48AA-91B3-E9885F53D0D4}"/>
              </a:ext>
            </a:extLst>
          </p:cNvPr>
          <p:cNvGraphicFramePr>
            <a:graphicFrameLocks noGrp="1"/>
          </p:cNvGraphicFramePr>
          <p:nvPr>
            <p:ph type="tbl" sz="quarter" idx="13"/>
            <p:extLst>
              <p:ext uri="{D42A27DB-BD31-4B8C-83A1-F6EECF244321}">
                <p14:modId xmlns:p14="http://schemas.microsoft.com/office/powerpoint/2010/main" val="2781877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8700104"/>
                    </a:ext>
                  </a:extLst>
                </a:gridCol>
                <a:gridCol w="822960">
                  <a:extLst>
                    <a:ext uri="{9D8B030D-6E8A-4147-A177-3AD203B41FA5}">
                      <a16:colId xmlns:a16="http://schemas.microsoft.com/office/drawing/2014/main" val="2695386324"/>
                    </a:ext>
                  </a:extLst>
                </a:gridCol>
                <a:gridCol w="822960">
                  <a:extLst>
                    <a:ext uri="{9D8B030D-6E8A-4147-A177-3AD203B41FA5}">
                      <a16:colId xmlns:a16="http://schemas.microsoft.com/office/drawing/2014/main" val="174964507"/>
                    </a:ext>
                  </a:extLst>
                </a:gridCol>
                <a:gridCol w="822960">
                  <a:extLst>
                    <a:ext uri="{9D8B030D-6E8A-4147-A177-3AD203B41FA5}">
                      <a16:colId xmlns:a16="http://schemas.microsoft.com/office/drawing/2014/main" val="3496262177"/>
                    </a:ext>
                  </a:extLst>
                </a:gridCol>
                <a:gridCol w="822960">
                  <a:extLst>
                    <a:ext uri="{9D8B030D-6E8A-4147-A177-3AD203B41FA5}">
                      <a16:colId xmlns:a16="http://schemas.microsoft.com/office/drawing/2014/main" val="110971274"/>
                    </a:ext>
                  </a:extLst>
                </a:gridCol>
                <a:gridCol w="822960">
                  <a:extLst>
                    <a:ext uri="{9D8B030D-6E8A-4147-A177-3AD203B41FA5}">
                      <a16:colId xmlns:a16="http://schemas.microsoft.com/office/drawing/2014/main" val="3716136578"/>
                    </a:ext>
                  </a:extLst>
                </a:gridCol>
                <a:gridCol w="822960">
                  <a:extLst>
                    <a:ext uri="{9D8B030D-6E8A-4147-A177-3AD203B41FA5}">
                      <a16:colId xmlns:a16="http://schemas.microsoft.com/office/drawing/2014/main" val="346352111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00856332"/>
                  </a:ext>
                </a:extLst>
              </a:tr>
              <a:tr h="370840">
                <a:tc>
                  <a:txBody>
                    <a:bodyPr/>
                    <a:lstStyle/>
                    <a:p>
                      <a:r>
                        <a:rPr lang="de-DE" sz="1000" b="1"/>
                        <a:t> Treckerfahrer dürfen das - 2018-01-05 10:19:03 </a:t>
                      </a:r>
                      <a:r>
                        <a:rPr lang="de-DE" sz="1000"/>
                        <a:t> 
 Am 10.01. starten wir wieder! Um 21:00 Uhr im NDR-Fernsehen! Teckerfahrer dürfen das!</a:t>
                      </a:r>
                      <a:endParaRPr lang="en-US" sz="1000"/>
                    </a:p>
                  </a:txBody>
                  <a:tcPr/>
                </a:tc>
                <a:tc>
                  <a:txBody>
                    <a:bodyPr/>
                    <a:lstStyle/>
                    <a:p>
                      <a:r>
                        <a:rPr lang="en-US" sz="1000"/>
                        <a:t>541.61 %</a:t>
                      </a:r>
                    </a:p>
                  </a:txBody>
                  <a:tcPr/>
                </a:tc>
                <a:tc>
                  <a:txBody>
                    <a:bodyPr/>
                    <a:lstStyle/>
                    <a:p>
                      <a:r>
                        <a:rPr lang="en-US" sz="1000"/>
                        <a:t>839.24 %</a:t>
                      </a:r>
                    </a:p>
                  </a:txBody>
                  <a:tcPr/>
                </a:tc>
                <a:tc>
                  <a:txBody>
                    <a:bodyPr/>
                    <a:lstStyle/>
                    <a:p>
                      <a:r>
                        <a:rPr lang="en-US" sz="1000"/>
                        <a:t>8792</a:t>
                      </a:r>
                    </a:p>
                  </a:txBody>
                  <a:tcPr/>
                </a:tc>
                <a:tc>
                  <a:txBody>
                    <a:bodyPr/>
                    <a:lstStyle/>
                    <a:p>
                      <a:r>
                        <a:rPr lang="en-US" sz="1000"/>
                        <a:t>1394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79297850"/>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139.21 %</a:t>
                      </a:r>
                    </a:p>
                  </a:txBody>
                  <a:tcPr/>
                </a:tc>
                <a:tc>
                  <a:txBody>
                    <a:bodyPr/>
                    <a:lstStyle/>
                    <a:p>
                      <a:r>
                        <a:rPr lang="en-US" sz="1000"/>
                        <a:t>164.77 %</a:t>
                      </a:r>
                    </a:p>
                  </a:txBody>
                  <a:tcPr/>
                </a:tc>
                <a:tc>
                  <a:txBody>
                    <a:bodyPr/>
                    <a:lstStyle/>
                    <a:p>
                      <a:r>
                        <a:rPr lang="en-US" sz="1000"/>
                        <a:t>268789</a:t>
                      </a:r>
                    </a:p>
                  </a:txBody>
                  <a:tcPr/>
                </a:tc>
                <a:tc>
                  <a:txBody>
                    <a:bodyPr/>
                    <a:lstStyle/>
                    <a:p>
                      <a:r>
                        <a:rPr lang="en-US" sz="1000"/>
                        <a:t>193086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26935964"/>
                  </a:ext>
                </a:extLst>
              </a:tr>
              <a:tr h="370840">
                <a:tc>
                  <a:txBody>
                    <a:bodyPr/>
                    <a:lstStyle/>
                    <a:p>
                      <a:r>
                        <a:rPr lang="de-DE" sz="1000" b="1"/>
                        <a:t> Treckerfahrer dürfen das - 2018-09-22 15:00:02 </a:t>
                      </a:r>
                      <a:r>
                        <a:rPr lang="de-DE" sz="1000"/>
                        <a:t> 
 Das ist ja spooky! Wo steckt Sven Tietzer, und was hat es wohl mit diesem Mäher auf sich...? 🚜 💣💨</a:t>
                      </a:r>
                      <a:endParaRPr lang="en-US" sz="1000"/>
                    </a:p>
                  </a:txBody>
                  <a:tcPr/>
                </a:tc>
                <a:tc>
                  <a:txBody>
                    <a:bodyPr/>
                    <a:lstStyle/>
                    <a:p>
                      <a:r>
                        <a:rPr lang="en-US" sz="1000"/>
                        <a:t>121.66 %</a:t>
                      </a:r>
                    </a:p>
                  </a:txBody>
                  <a:tcPr/>
                </a:tc>
                <a:tc>
                  <a:txBody>
                    <a:bodyPr/>
                    <a:lstStyle/>
                    <a:p>
                      <a:r>
                        <a:rPr lang="en-US" sz="1000"/>
                        <a:t>142.84 %</a:t>
                      </a:r>
                    </a:p>
                  </a:txBody>
                  <a:tcPr/>
                </a:tc>
                <a:tc>
                  <a:txBody>
                    <a:bodyPr/>
                    <a:lstStyle/>
                    <a:p>
                      <a:r>
                        <a:rPr lang="en-US" sz="1000"/>
                        <a:t>122215</a:t>
                      </a:r>
                    </a:p>
                  </a:txBody>
                  <a:tcPr/>
                </a:tc>
                <a:tc>
                  <a:txBody>
                    <a:bodyPr/>
                    <a:lstStyle/>
                    <a:p>
                      <a:r>
                        <a:rPr lang="en-US" sz="1000"/>
                        <a:t>93631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1868432"/>
                  </a:ext>
                </a:extLst>
              </a:tr>
              <a:tr h="370840">
                <a:tc>
                  <a:txBody>
                    <a:bodyPr/>
                    <a:lstStyle/>
                    <a:p>
                      <a:r>
                        <a:rPr lang="de-DE" sz="1000" b="1"/>
                        <a:t> Treckerfahrer dürfen das - 2018-02-17 14:00:00 </a:t>
                      </a:r>
                      <a:r>
                        <a:rPr lang="de-DE" sz="1000"/>
                        <a:t> 
 Schlepper, die Multifunktionsmaschinen der Welt, klar das der Winter bei Treckerfahrern kommen kann.</a:t>
                      </a:r>
                      <a:endParaRPr lang="en-US" sz="1000"/>
                    </a:p>
                  </a:txBody>
                  <a:tcPr/>
                </a:tc>
                <a:tc>
                  <a:txBody>
                    <a:bodyPr/>
                    <a:lstStyle/>
                    <a:p>
                      <a:r>
                        <a:rPr lang="en-US" sz="1000"/>
                        <a:t>104.04 %</a:t>
                      </a:r>
                    </a:p>
                  </a:txBody>
                  <a:tcPr/>
                </a:tc>
                <a:tc>
                  <a:txBody>
                    <a:bodyPr/>
                    <a:lstStyle/>
                    <a:p>
                      <a:r>
                        <a:rPr lang="en-US" sz="1000"/>
                        <a:t>119.46 %</a:t>
                      </a:r>
                    </a:p>
                  </a:txBody>
                  <a:tcPr/>
                </a:tc>
                <a:tc>
                  <a:txBody>
                    <a:bodyPr/>
                    <a:lstStyle/>
                    <a:p>
                      <a:r>
                        <a:rPr lang="en-US" sz="1000"/>
                        <a:t>65352</a:t>
                      </a:r>
                    </a:p>
                  </a:txBody>
                  <a:tcPr/>
                </a:tc>
                <a:tc>
                  <a:txBody>
                    <a:bodyPr/>
                    <a:lstStyle/>
                    <a:p>
                      <a:r>
                        <a:rPr lang="en-US" sz="1000"/>
                        <a:t>61809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17493956"/>
                  </a:ext>
                </a:extLst>
              </a:tr>
              <a:tr h="370840">
                <a:tc>
                  <a:txBody>
                    <a:bodyPr/>
                    <a:lstStyle/>
                    <a:p>
                      <a:r>
                        <a:rPr lang="de-DE" sz="1000" b="1"/>
                        <a:t> Treckerfahrer dürfen das - 2018-02-14 14:00:00 </a:t>
                      </a:r>
                      <a:r>
                        <a:rPr lang="de-DE" sz="1000"/>
                        <a:t> 
 Ohne ihn wird's schwieriger, aber was ist, wenn er nichts mehr wuppt? Dr. Trecker weiß Rat.</a:t>
                      </a:r>
                      <a:endParaRPr lang="en-US" sz="1000"/>
                    </a:p>
                  </a:txBody>
                  <a:tcPr/>
                </a:tc>
                <a:tc>
                  <a:txBody>
                    <a:bodyPr/>
                    <a:lstStyle/>
                    <a:p>
                      <a:r>
                        <a:rPr lang="en-US" sz="1000"/>
                        <a:t>93.55 %</a:t>
                      </a:r>
                    </a:p>
                  </a:txBody>
                  <a:tcPr/>
                </a:tc>
                <a:tc>
                  <a:txBody>
                    <a:bodyPr/>
                    <a:lstStyle/>
                    <a:p>
                      <a:r>
                        <a:rPr lang="en-US" sz="1000"/>
                        <a:t>120.44 %</a:t>
                      </a:r>
                    </a:p>
                  </a:txBody>
                  <a:tcPr/>
                </a:tc>
                <a:tc>
                  <a:txBody>
                    <a:bodyPr/>
                    <a:lstStyle/>
                    <a:p>
                      <a:r>
                        <a:rPr lang="en-US" sz="1000"/>
                        <a:t>80517</a:t>
                      </a:r>
                    </a:p>
                  </a:txBody>
                  <a:tcPr/>
                </a:tc>
                <a:tc>
                  <a:txBody>
                    <a:bodyPr/>
                    <a:lstStyle/>
                    <a:p>
                      <a:r>
                        <a:rPr lang="en-US" sz="1000"/>
                        <a:t>78635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27286127"/>
                  </a:ext>
                </a:extLst>
              </a:tr>
            </a:tbl>
          </a:graphicData>
        </a:graphic>
      </p:graphicFrame>
      <p:sp>
        <p:nvSpPr>
          <p:cNvPr id="4" name="Text Placeholder 3">
            <a:extLst>
              <a:ext uri="{FF2B5EF4-FFF2-40B4-BE49-F238E27FC236}">
                <a16:creationId xmlns:a16="http://schemas.microsoft.com/office/drawing/2014/main" id="{E36CA588-866B-4C0A-B29F-8FAC56AB698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484201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8FBFE-1B51-4B83-8A32-F4B40C4D6936}"/>
              </a:ext>
            </a:extLst>
          </p:cNvPr>
          <p:cNvSpPr>
            <a:spLocks noGrp="1"/>
          </p:cNvSpPr>
          <p:nvPr>
            <p:ph type="title"/>
          </p:nvPr>
        </p:nvSpPr>
        <p:spPr/>
        <p:txBody>
          <a:bodyPr/>
          <a:lstStyle/>
          <a:p>
            <a:r>
              <a:rPr lang="de-DE"/>
              <a:t>Facebook 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3B36BC2E-7F00-4B4E-AD5F-130F5F3FA079}"/>
              </a:ext>
            </a:extLst>
          </p:cNvPr>
          <p:cNvGraphicFramePr>
            <a:graphicFrameLocks noGrp="1"/>
          </p:cNvGraphicFramePr>
          <p:nvPr>
            <p:ph type="tbl" sz="quarter" idx="13"/>
            <p:extLst>
              <p:ext uri="{D42A27DB-BD31-4B8C-83A1-F6EECF244321}">
                <p14:modId xmlns:p14="http://schemas.microsoft.com/office/powerpoint/2010/main" val="2217363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4988737"/>
                    </a:ext>
                  </a:extLst>
                </a:gridCol>
                <a:gridCol w="822960">
                  <a:extLst>
                    <a:ext uri="{9D8B030D-6E8A-4147-A177-3AD203B41FA5}">
                      <a16:colId xmlns:a16="http://schemas.microsoft.com/office/drawing/2014/main" val="782322655"/>
                    </a:ext>
                  </a:extLst>
                </a:gridCol>
                <a:gridCol w="822960">
                  <a:extLst>
                    <a:ext uri="{9D8B030D-6E8A-4147-A177-3AD203B41FA5}">
                      <a16:colId xmlns:a16="http://schemas.microsoft.com/office/drawing/2014/main" val="1963749602"/>
                    </a:ext>
                  </a:extLst>
                </a:gridCol>
                <a:gridCol w="822960">
                  <a:extLst>
                    <a:ext uri="{9D8B030D-6E8A-4147-A177-3AD203B41FA5}">
                      <a16:colId xmlns:a16="http://schemas.microsoft.com/office/drawing/2014/main" val="1744360467"/>
                    </a:ext>
                  </a:extLst>
                </a:gridCol>
                <a:gridCol w="822960">
                  <a:extLst>
                    <a:ext uri="{9D8B030D-6E8A-4147-A177-3AD203B41FA5}">
                      <a16:colId xmlns:a16="http://schemas.microsoft.com/office/drawing/2014/main" val="1369317879"/>
                    </a:ext>
                  </a:extLst>
                </a:gridCol>
                <a:gridCol w="822960">
                  <a:extLst>
                    <a:ext uri="{9D8B030D-6E8A-4147-A177-3AD203B41FA5}">
                      <a16:colId xmlns:a16="http://schemas.microsoft.com/office/drawing/2014/main" val="3284249255"/>
                    </a:ext>
                  </a:extLst>
                </a:gridCol>
                <a:gridCol w="822960">
                  <a:extLst>
                    <a:ext uri="{9D8B030D-6E8A-4147-A177-3AD203B41FA5}">
                      <a16:colId xmlns:a16="http://schemas.microsoft.com/office/drawing/2014/main" val="205262543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720120630"/>
                  </a:ext>
                </a:extLst>
              </a:tr>
              <a:tr h="370840">
                <a:tc>
                  <a:txBody>
                    <a:bodyPr/>
                    <a:lstStyle/>
                    <a:p>
                      <a:r>
                        <a:rPr lang="de-DE" sz="1000" b="1"/>
                        <a:t> Treckerfahrer dürfen das - 2018-03-16 15:57:15 </a:t>
                      </a:r>
                      <a:r>
                        <a:rPr lang="de-DE" sz="1000"/>
                        <a:t> 
 </a:t>
                      </a:r>
                      <a:endParaRPr lang="en-US" sz="1000"/>
                    </a:p>
                  </a:txBody>
                  <a:tcPr/>
                </a:tc>
                <a:tc>
                  <a:txBody>
                    <a:bodyPr/>
                    <a:lstStyle/>
                    <a:p>
                      <a:r>
                        <a:rPr lang="en-US" sz="1000"/>
                        <a:t>0.0 %</a:t>
                      </a:r>
                    </a:p>
                  </a:txBody>
                  <a:tcPr/>
                </a:tc>
                <a:tc>
                  <a:txBody>
                    <a:bodyPr/>
                    <a:lstStyle/>
                    <a:p>
                      <a:r>
                        <a:rPr lang="en-US" sz="1000"/>
                        <a:t>45.1 %</a:t>
                      </a:r>
                    </a:p>
                  </a:txBody>
                  <a:tcPr/>
                </a:tc>
                <a:tc>
                  <a:txBody>
                    <a:bodyPr/>
                    <a:lstStyle/>
                    <a:p>
                      <a:r>
                        <a:rPr lang="en-US" sz="1000"/>
                        <a:t>0</a:t>
                      </a:r>
                    </a:p>
                  </a:txBody>
                  <a:tcPr/>
                </a:tc>
                <a:tc>
                  <a:txBody>
                    <a:bodyPr/>
                    <a:lstStyle/>
                    <a:p>
                      <a:r>
                        <a:rPr lang="en-US" sz="1000"/>
                        <a:t>8946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56597019"/>
                  </a:ext>
                </a:extLst>
              </a:tr>
              <a:tr h="370840">
                <a:tc>
                  <a:txBody>
                    <a:bodyPr/>
                    <a:lstStyle/>
                    <a:p>
                      <a:r>
                        <a:rPr lang="de-DE" sz="1000" b="1"/>
                        <a:t> Treckerfahrer dürfen das - 2018-07-27 08:03:03 </a:t>
                      </a:r>
                      <a:r>
                        <a:rPr lang="de-DE" sz="1000"/>
                        <a:t> 
 </a:t>
                      </a:r>
                      <a:endParaRPr lang="en-US" sz="1000"/>
                    </a:p>
                  </a:txBody>
                  <a:tcPr/>
                </a:tc>
                <a:tc>
                  <a:txBody>
                    <a:bodyPr/>
                    <a:lstStyle/>
                    <a:p>
                      <a:r>
                        <a:rPr lang="en-US" sz="1000"/>
                        <a:t>0.0 %</a:t>
                      </a:r>
                    </a:p>
                  </a:txBody>
                  <a:tcPr/>
                </a:tc>
                <a:tc>
                  <a:txBody>
                    <a:bodyPr/>
                    <a:lstStyle/>
                    <a:p>
                      <a:r>
                        <a:rPr lang="en-US" sz="1000"/>
                        <a:t>298.1 %</a:t>
                      </a:r>
                    </a:p>
                  </a:txBody>
                  <a:tcPr/>
                </a:tc>
                <a:tc>
                  <a:txBody>
                    <a:bodyPr/>
                    <a:lstStyle/>
                    <a:p>
                      <a:r>
                        <a:rPr lang="en-US" sz="1000"/>
                        <a:t>0</a:t>
                      </a:r>
                    </a:p>
                  </a:txBody>
                  <a:tcPr/>
                </a:tc>
                <a:tc>
                  <a:txBody>
                    <a:bodyPr/>
                    <a:lstStyle/>
                    <a:p>
                      <a:r>
                        <a:rPr lang="en-US" sz="1000"/>
                        <a:t>1161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68626838"/>
                  </a:ext>
                </a:extLst>
              </a:tr>
              <a:tr h="370840">
                <a:tc>
                  <a:txBody>
                    <a:bodyPr/>
                    <a:lstStyle/>
                    <a:p>
                      <a:r>
                        <a:rPr lang="de-DE" sz="1000" b="1"/>
                        <a:t> Treckerfahrer dürfen das - 2018-11-23 09:04:05 </a:t>
                      </a:r>
                      <a:r>
                        <a:rPr lang="de-DE" sz="1000"/>
                        <a:t> 
 </a:t>
                      </a:r>
                      <a:endParaRPr lang="en-US" sz="1000"/>
                    </a:p>
                  </a:txBody>
                  <a:tcPr/>
                </a:tc>
                <a:tc>
                  <a:txBody>
                    <a:bodyPr/>
                    <a:lstStyle/>
                    <a:p>
                      <a:r>
                        <a:rPr lang="en-US" sz="1000"/>
                        <a:t>0.0 %</a:t>
                      </a:r>
                    </a:p>
                  </a:txBody>
                  <a:tcPr/>
                </a:tc>
                <a:tc>
                  <a:txBody>
                    <a:bodyPr/>
                    <a:lstStyle/>
                    <a:p>
                      <a:r>
                        <a:rPr lang="en-US" sz="1000"/>
                        <a:t>44.0 %</a:t>
                      </a:r>
                    </a:p>
                  </a:txBody>
                  <a:tcPr/>
                </a:tc>
                <a:tc>
                  <a:txBody>
                    <a:bodyPr/>
                    <a:lstStyle/>
                    <a:p>
                      <a:r>
                        <a:rPr lang="en-US" sz="1000"/>
                        <a:t>0</a:t>
                      </a:r>
                    </a:p>
                  </a:txBody>
                  <a:tcPr/>
                </a:tc>
                <a:tc>
                  <a:txBody>
                    <a:bodyPr/>
                    <a:lstStyle/>
                    <a:p>
                      <a:r>
                        <a:rPr lang="en-US" sz="1000"/>
                        <a:t>17956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27644335"/>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0.0 %</a:t>
                      </a:r>
                    </a:p>
                  </a:txBody>
                  <a:tcPr/>
                </a:tc>
                <a:tc>
                  <a:txBody>
                    <a:bodyPr/>
                    <a:lstStyle/>
                    <a:p>
                      <a:r>
                        <a:rPr lang="en-US" sz="1000"/>
                        <a:t>456.1 %</a:t>
                      </a:r>
                    </a:p>
                  </a:txBody>
                  <a:tcPr/>
                </a:tc>
                <a:tc>
                  <a:txBody>
                    <a:bodyPr/>
                    <a:lstStyle/>
                    <a:p>
                      <a:r>
                        <a:rPr lang="en-US" sz="1000"/>
                        <a:t>0</a:t>
                      </a:r>
                    </a:p>
                  </a:txBody>
                  <a:tcPr/>
                </a:tc>
                <a:tc>
                  <a:txBody>
                    <a:bodyPr/>
                    <a:lstStyle/>
                    <a:p>
                      <a:r>
                        <a:rPr lang="en-US" sz="1000"/>
                        <a:t>1730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72277407"/>
                  </a:ext>
                </a:extLst>
              </a:tr>
              <a:tr h="370840">
                <a:tc>
                  <a:txBody>
                    <a:bodyPr/>
                    <a:lstStyle/>
                    <a:p>
                      <a:r>
                        <a:rPr lang="de-DE" sz="1000" b="1"/>
                        <a:t> Treckerfahrer dürfen das - 2018-09-12 10:01:52 </a:t>
                      </a:r>
                      <a:r>
                        <a:rPr lang="de-DE" sz="1000"/>
                        <a:t> 
 Heute und morgen noch nix vor? Wir hätten da mal 'nen Tipp für Euch, wenn Ihr in der Nähe Hannovers seid 🚜 🥔 ‍🌾 👩🏼‍🌾</a:t>
                      </a:r>
                      <a:endParaRPr lang="en-US" sz="1000"/>
                    </a:p>
                  </a:txBody>
                  <a:tcPr/>
                </a:tc>
                <a:tc>
                  <a:txBody>
                    <a:bodyPr/>
                    <a:lstStyle/>
                    <a:p>
                      <a:r>
                        <a:rPr lang="en-US" sz="1000"/>
                        <a:t>0.0 %</a:t>
                      </a:r>
                    </a:p>
                  </a:txBody>
                  <a:tcPr/>
                </a:tc>
                <a:tc>
                  <a:txBody>
                    <a:bodyPr/>
                    <a:lstStyle/>
                    <a:p>
                      <a:r>
                        <a:rPr lang="en-US" sz="1000"/>
                        <a:t>426.5 %</a:t>
                      </a:r>
                    </a:p>
                  </a:txBody>
                  <a:tcPr/>
                </a:tc>
                <a:tc>
                  <a:txBody>
                    <a:bodyPr/>
                    <a:lstStyle/>
                    <a:p>
                      <a:r>
                        <a:rPr lang="en-US" sz="1000"/>
                        <a:t>0</a:t>
                      </a:r>
                    </a:p>
                  </a:txBody>
                  <a:tcPr/>
                </a:tc>
                <a:tc>
                  <a:txBody>
                    <a:bodyPr/>
                    <a:lstStyle/>
                    <a:p>
                      <a:r>
                        <a:rPr lang="en-US" sz="1000"/>
                        <a:t>1410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42859777"/>
                  </a:ext>
                </a:extLst>
              </a:tr>
            </a:tbl>
          </a:graphicData>
        </a:graphic>
      </p:graphicFrame>
      <p:sp>
        <p:nvSpPr>
          <p:cNvPr id="4" name="Text Placeholder 3">
            <a:extLst>
              <a:ext uri="{FF2B5EF4-FFF2-40B4-BE49-F238E27FC236}">
                <a16:creationId xmlns:a16="http://schemas.microsoft.com/office/drawing/2014/main" id="{3FFE8427-9D20-401C-858C-5F99B17DA4F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7307002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CF4B7-1165-4C31-A0F4-613A0AA2F3B8}"/>
              </a:ext>
            </a:extLst>
          </p:cNvPr>
          <p:cNvSpPr>
            <a:spLocks noGrp="1"/>
          </p:cNvSpPr>
          <p:nvPr>
            <p:ph type="title"/>
          </p:nvPr>
        </p:nvSpPr>
        <p:spPr/>
        <p:txBody>
          <a:bodyPr/>
          <a:lstStyle/>
          <a:p>
            <a:r>
              <a:rPr lang="de-DE"/>
              <a:t>Facebook Eigene Posts - Potenzielle Reichweite - Export | Treckerfahrer dürfen das - 1 of 6</a:t>
            </a:r>
            <a:endParaRPr lang="en-US"/>
          </a:p>
        </p:txBody>
      </p:sp>
      <p:graphicFrame>
        <p:nvGraphicFramePr>
          <p:cNvPr id="5" name="Table Placeholder 4">
            <a:extLst>
              <a:ext uri="{FF2B5EF4-FFF2-40B4-BE49-F238E27FC236}">
                <a16:creationId xmlns:a16="http://schemas.microsoft.com/office/drawing/2014/main" id="{2CB6EF1A-3290-456C-A328-F391FA8363DC}"/>
              </a:ext>
            </a:extLst>
          </p:cNvPr>
          <p:cNvGraphicFramePr>
            <a:graphicFrameLocks noGrp="1"/>
          </p:cNvGraphicFramePr>
          <p:nvPr>
            <p:ph type="tbl" sz="quarter" idx="13"/>
            <p:extLst>
              <p:ext uri="{D42A27DB-BD31-4B8C-83A1-F6EECF244321}">
                <p14:modId xmlns:p14="http://schemas.microsoft.com/office/powerpoint/2010/main" val="2318888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4628148"/>
                    </a:ext>
                  </a:extLst>
                </a:gridCol>
                <a:gridCol w="822960">
                  <a:extLst>
                    <a:ext uri="{9D8B030D-6E8A-4147-A177-3AD203B41FA5}">
                      <a16:colId xmlns:a16="http://schemas.microsoft.com/office/drawing/2014/main" val="3795413705"/>
                    </a:ext>
                  </a:extLst>
                </a:gridCol>
                <a:gridCol w="822960">
                  <a:extLst>
                    <a:ext uri="{9D8B030D-6E8A-4147-A177-3AD203B41FA5}">
                      <a16:colId xmlns:a16="http://schemas.microsoft.com/office/drawing/2014/main" val="655033571"/>
                    </a:ext>
                  </a:extLst>
                </a:gridCol>
                <a:gridCol w="822960">
                  <a:extLst>
                    <a:ext uri="{9D8B030D-6E8A-4147-A177-3AD203B41FA5}">
                      <a16:colId xmlns:a16="http://schemas.microsoft.com/office/drawing/2014/main" val="4046379895"/>
                    </a:ext>
                  </a:extLst>
                </a:gridCol>
                <a:gridCol w="822960">
                  <a:extLst>
                    <a:ext uri="{9D8B030D-6E8A-4147-A177-3AD203B41FA5}">
                      <a16:colId xmlns:a16="http://schemas.microsoft.com/office/drawing/2014/main" val="808150748"/>
                    </a:ext>
                  </a:extLst>
                </a:gridCol>
                <a:gridCol w="822960">
                  <a:extLst>
                    <a:ext uri="{9D8B030D-6E8A-4147-A177-3AD203B41FA5}">
                      <a16:colId xmlns:a16="http://schemas.microsoft.com/office/drawing/2014/main" val="3528299277"/>
                    </a:ext>
                  </a:extLst>
                </a:gridCol>
                <a:gridCol w="411480">
                  <a:extLst>
                    <a:ext uri="{9D8B030D-6E8A-4147-A177-3AD203B41FA5}">
                      <a16:colId xmlns:a16="http://schemas.microsoft.com/office/drawing/2014/main" val="777310514"/>
                    </a:ext>
                  </a:extLst>
                </a:gridCol>
                <a:gridCol w="822960">
                  <a:extLst>
                    <a:ext uri="{9D8B030D-6E8A-4147-A177-3AD203B41FA5}">
                      <a16:colId xmlns:a16="http://schemas.microsoft.com/office/drawing/2014/main" val="1883959139"/>
                    </a:ext>
                  </a:extLst>
                </a:gridCol>
                <a:gridCol w="822960">
                  <a:extLst>
                    <a:ext uri="{9D8B030D-6E8A-4147-A177-3AD203B41FA5}">
                      <a16:colId xmlns:a16="http://schemas.microsoft.com/office/drawing/2014/main" val="1534863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29621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406586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507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3085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22:00:00</a:t>
                      </a:r>
                    </a:p>
                  </a:txBody>
                  <a:tcPr/>
                </a:tc>
                <a:extLst>
                  <a:ext uri="{0D108BD9-81ED-4DB2-BD59-A6C34878D82A}">
                    <a16:rowId xmlns:a16="http://schemas.microsoft.com/office/drawing/2014/main" val="3504315829"/>
                  </a:ext>
                </a:extLst>
              </a:tr>
            </a:tbl>
          </a:graphicData>
        </a:graphic>
      </p:graphicFrame>
      <p:sp>
        <p:nvSpPr>
          <p:cNvPr id="4" name="Text Placeholder 3">
            <a:extLst>
              <a:ext uri="{FF2B5EF4-FFF2-40B4-BE49-F238E27FC236}">
                <a16:creationId xmlns:a16="http://schemas.microsoft.com/office/drawing/2014/main" id="{7E35F1A8-0AF4-44AD-9EA2-430930E0E3E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508526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AA621-F93B-4F3E-90DC-79938022CF6F}"/>
              </a:ext>
            </a:extLst>
          </p:cNvPr>
          <p:cNvSpPr>
            <a:spLocks noGrp="1"/>
          </p:cNvSpPr>
          <p:nvPr>
            <p:ph type="title"/>
          </p:nvPr>
        </p:nvSpPr>
        <p:spPr/>
        <p:txBody>
          <a:bodyPr/>
          <a:lstStyle/>
          <a:p>
            <a:r>
              <a:rPr lang="de-DE"/>
              <a:t>Facebook Eigene Posts - Potenzielle Reichweite - Export | Treckerfahrer dürfen das - 2 of 6</a:t>
            </a:r>
            <a:endParaRPr lang="en-US"/>
          </a:p>
        </p:txBody>
      </p:sp>
      <p:graphicFrame>
        <p:nvGraphicFramePr>
          <p:cNvPr id="5" name="Table Placeholder 4">
            <a:extLst>
              <a:ext uri="{FF2B5EF4-FFF2-40B4-BE49-F238E27FC236}">
                <a16:creationId xmlns:a16="http://schemas.microsoft.com/office/drawing/2014/main" id="{36EBBA5C-32CD-4310-A323-28603C2FFDEB}"/>
              </a:ext>
            </a:extLst>
          </p:cNvPr>
          <p:cNvGraphicFramePr>
            <a:graphicFrameLocks noGrp="1"/>
          </p:cNvGraphicFramePr>
          <p:nvPr>
            <p:ph type="tbl" sz="quarter" idx="13"/>
            <p:extLst>
              <p:ext uri="{D42A27DB-BD31-4B8C-83A1-F6EECF244321}">
                <p14:modId xmlns:p14="http://schemas.microsoft.com/office/powerpoint/2010/main" val="3349183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42299638"/>
                    </a:ext>
                  </a:extLst>
                </a:gridCol>
                <a:gridCol w="822960">
                  <a:extLst>
                    <a:ext uri="{9D8B030D-6E8A-4147-A177-3AD203B41FA5}">
                      <a16:colId xmlns:a16="http://schemas.microsoft.com/office/drawing/2014/main" val="4263954411"/>
                    </a:ext>
                  </a:extLst>
                </a:gridCol>
                <a:gridCol w="822960">
                  <a:extLst>
                    <a:ext uri="{9D8B030D-6E8A-4147-A177-3AD203B41FA5}">
                      <a16:colId xmlns:a16="http://schemas.microsoft.com/office/drawing/2014/main" val="3055405866"/>
                    </a:ext>
                  </a:extLst>
                </a:gridCol>
                <a:gridCol w="822960">
                  <a:extLst>
                    <a:ext uri="{9D8B030D-6E8A-4147-A177-3AD203B41FA5}">
                      <a16:colId xmlns:a16="http://schemas.microsoft.com/office/drawing/2014/main" val="2575872088"/>
                    </a:ext>
                  </a:extLst>
                </a:gridCol>
                <a:gridCol w="822960">
                  <a:extLst>
                    <a:ext uri="{9D8B030D-6E8A-4147-A177-3AD203B41FA5}">
                      <a16:colId xmlns:a16="http://schemas.microsoft.com/office/drawing/2014/main" val="3751716181"/>
                    </a:ext>
                  </a:extLst>
                </a:gridCol>
                <a:gridCol w="822960">
                  <a:extLst>
                    <a:ext uri="{9D8B030D-6E8A-4147-A177-3AD203B41FA5}">
                      <a16:colId xmlns:a16="http://schemas.microsoft.com/office/drawing/2014/main" val="1015061528"/>
                    </a:ext>
                  </a:extLst>
                </a:gridCol>
                <a:gridCol w="411480">
                  <a:extLst>
                    <a:ext uri="{9D8B030D-6E8A-4147-A177-3AD203B41FA5}">
                      <a16:colId xmlns:a16="http://schemas.microsoft.com/office/drawing/2014/main" val="1791331838"/>
                    </a:ext>
                  </a:extLst>
                </a:gridCol>
                <a:gridCol w="822960">
                  <a:extLst>
                    <a:ext uri="{9D8B030D-6E8A-4147-A177-3AD203B41FA5}">
                      <a16:colId xmlns:a16="http://schemas.microsoft.com/office/drawing/2014/main" val="1814638326"/>
                    </a:ext>
                  </a:extLst>
                </a:gridCol>
                <a:gridCol w="822960">
                  <a:extLst>
                    <a:ext uri="{9D8B030D-6E8A-4147-A177-3AD203B41FA5}">
                      <a16:colId xmlns:a16="http://schemas.microsoft.com/office/drawing/2014/main" val="4055979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75832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477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- 2019-01-26 18:00:00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3272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329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- 2018-04-07 13:00:00 </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7868525"/>
                  </a:ext>
                </a:extLst>
              </a:tr>
            </a:tbl>
          </a:graphicData>
        </a:graphic>
      </p:graphicFrame>
      <p:sp>
        <p:nvSpPr>
          <p:cNvPr id="4" name="Text Placeholder 3">
            <a:extLst>
              <a:ext uri="{FF2B5EF4-FFF2-40B4-BE49-F238E27FC236}">
                <a16:creationId xmlns:a16="http://schemas.microsoft.com/office/drawing/2014/main" id="{BF830870-7572-4FF2-A146-B23FEBD355B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553825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9BBB8-E096-4133-B392-E1842570FB58}"/>
              </a:ext>
            </a:extLst>
          </p:cNvPr>
          <p:cNvSpPr>
            <a:spLocks noGrp="1"/>
          </p:cNvSpPr>
          <p:nvPr>
            <p:ph type="title"/>
          </p:nvPr>
        </p:nvSpPr>
        <p:spPr/>
        <p:txBody>
          <a:bodyPr/>
          <a:lstStyle/>
          <a:p>
            <a:r>
              <a:rPr lang="de-DE"/>
              <a:t>Facebook Eigene Posts - Potenzielle Reichweite - Export | Treckerfahrer dürfen das - 3 of 6</a:t>
            </a:r>
            <a:endParaRPr lang="en-US"/>
          </a:p>
        </p:txBody>
      </p:sp>
      <p:graphicFrame>
        <p:nvGraphicFramePr>
          <p:cNvPr id="5" name="Table Placeholder 4">
            <a:extLst>
              <a:ext uri="{FF2B5EF4-FFF2-40B4-BE49-F238E27FC236}">
                <a16:creationId xmlns:a16="http://schemas.microsoft.com/office/drawing/2014/main" id="{14087840-B792-4B17-B919-537F1CA6CD98}"/>
              </a:ext>
            </a:extLst>
          </p:cNvPr>
          <p:cNvGraphicFramePr>
            <a:graphicFrameLocks noGrp="1"/>
          </p:cNvGraphicFramePr>
          <p:nvPr>
            <p:ph type="tbl" sz="quarter" idx="13"/>
            <p:extLst>
              <p:ext uri="{D42A27DB-BD31-4B8C-83A1-F6EECF244321}">
                <p14:modId xmlns:p14="http://schemas.microsoft.com/office/powerpoint/2010/main" val="1095100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9559038"/>
                    </a:ext>
                  </a:extLst>
                </a:gridCol>
                <a:gridCol w="822960">
                  <a:extLst>
                    <a:ext uri="{9D8B030D-6E8A-4147-A177-3AD203B41FA5}">
                      <a16:colId xmlns:a16="http://schemas.microsoft.com/office/drawing/2014/main" val="3120828653"/>
                    </a:ext>
                  </a:extLst>
                </a:gridCol>
                <a:gridCol w="822960">
                  <a:extLst>
                    <a:ext uri="{9D8B030D-6E8A-4147-A177-3AD203B41FA5}">
                      <a16:colId xmlns:a16="http://schemas.microsoft.com/office/drawing/2014/main" val="639109920"/>
                    </a:ext>
                  </a:extLst>
                </a:gridCol>
                <a:gridCol w="822960">
                  <a:extLst>
                    <a:ext uri="{9D8B030D-6E8A-4147-A177-3AD203B41FA5}">
                      <a16:colId xmlns:a16="http://schemas.microsoft.com/office/drawing/2014/main" val="3097679436"/>
                    </a:ext>
                  </a:extLst>
                </a:gridCol>
                <a:gridCol w="822960">
                  <a:extLst>
                    <a:ext uri="{9D8B030D-6E8A-4147-A177-3AD203B41FA5}">
                      <a16:colId xmlns:a16="http://schemas.microsoft.com/office/drawing/2014/main" val="2075212235"/>
                    </a:ext>
                  </a:extLst>
                </a:gridCol>
                <a:gridCol w="822960">
                  <a:extLst>
                    <a:ext uri="{9D8B030D-6E8A-4147-A177-3AD203B41FA5}">
                      <a16:colId xmlns:a16="http://schemas.microsoft.com/office/drawing/2014/main" val="3546978940"/>
                    </a:ext>
                  </a:extLst>
                </a:gridCol>
                <a:gridCol w="411480">
                  <a:extLst>
                    <a:ext uri="{9D8B030D-6E8A-4147-A177-3AD203B41FA5}">
                      <a16:colId xmlns:a16="http://schemas.microsoft.com/office/drawing/2014/main" val="1590833873"/>
                    </a:ext>
                  </a:extLst>
                </a:gridCol>
                <a:gridCol w="822960">
                  <a:extLst>
                    <a:ext uri="{9D8B030D-6E8A-4147-A177-3AD203B41FA5}">
                      <a16:colId xmlns:a16="http://schemas.microsoft.com/office/drawing/2014/main" val="3111654964"/>
                    </a:ext>
                  </a:extLst>
                </a:gridCol>
                <a:gridCol w="822960">
                  <a:extLst>
                    <a:ext uri="{9D8B030D-6E8A-4147-A177-3AD203B41FA5}">
                      <a16:colId xmlns:a16="http://schemas.microsoft.com/office/drawing/2014/main" val="3287037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0378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13:00:00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658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5856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31.03.2018 06:00:00</a:t>
                      </a:r>
                    </a:p>
                  </a:txBody>
                  <a:tcPr/>
                </a:tc>
                <a:extLst>
                  <a:ext uri="{0D108BD9-81ED-4DB2-BD59-A6C34878D82A}">
                    <a16:rowId xmlns:a16="http://schemas.microsoft.com/office/drawing/2014/main" val="163451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08:00:00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31.01.2018 22:00:00</a:t>
                      </a:r>
                    </a:p>
                  </a:txBody>
                  <a:tcPr/>
                </a:tc>
                <a:extLst>
                  <a:ext uri="{0D108BD9-81ED-4DB2-BD59-A6C34878D82A}">
                    <a16:rowId xmlns:a16="http://schemas.microsoft.com/office/drawing/2014/main" val="961755020"/>
                  </a:ext>
                </a:extLst>
              </a:tr>
            </a:tbl>
          </a:graphicData>
        </a:graphic>
      </p:graphicFrame>
      <p:sp>
        <p:nvSpPr>
          <p:cNvPr id="4" name="Text Placeholder 3">
            <a:extLst>
              <a:ext uri="{FF2B5EF4-FFF2-40B4-BE49-F238E27FC236}">
                <a16:creationId xmlns:a16="http://schemas.microsoft.com/office/drawing/2014/main" id="{0292E284-36EC-4619-8884-17F2659D3D2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023015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7C49-0F61-4EEA-8F00-D6EE1B95028A}"/>
              </a:ext>
            </a:extLst>
          </p:cNvPr>
          <p:cNvSpPr>
            <a:spLocks noGrp="1"/>
          </p:cNvSpPr>
          <p:nvPr>
            <p:ph type="title"/>
          </p:nvPr>
        </p:nvSpPr>
        <p:spPr/>
        <p:txBody>
          <a:bodyPr/>
          <a:lstStyle/>
          <a:p>
            <a:r>
              <a:rPr lang="de-DE"/>
              <a:t>Facebook Eigene Posts - Potenzielle Reichweite - Export | Treckerfahrer dürfen das - 4 of 6</a:t>
            </a:r>
            <a:endParaRPr lang="en-US"/>
          </a:p>
        </p:txBody>
      </p:sp>
      <p:graphicFrame>
        <p:nvGraphicFramePr>
          <p:cNvPr id="5" name="Table Placeholder 4">
            <a:extLst>
              <a:ext uri="{FF2B5EF4-FFF2-40B4-BE49-F238E27FC236}">
                <a16:creationId xmlns:a16="http://schemas.microsoft.com/office/drawing/2014/main" id="{66D3A1A6-3D0E-4962-B3D1-D3A69004AC1F}"/>
              </a:ext>
            </a:extLst>
          </p:cNvPr>
          <p:cNvGraphicFramePr>
            <a:graphicFrameLocks noGrp="1"/>
          </p:cNvGraphicFramePr>
          <p:nvPr>
            <p:ph type="tbl" sz="quarter" idx="13"/>
            <p:extLst>
              <p:ext uri="{D42A27DB-BD31-4B8C-83A1-F6EECF244321}">
                <p14:modId xmlns:p14="http://schemas.microsoft.com/office/powerpoint/2010/main" val="3144527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81253678"/>
                    </a:ext>
                  </a:extLst>
                </a:gridCol>
                <a:gridCol w="822960">
                  <a:extLst>
                    <a:ext uri="{9D8B030D-6E8A-4147-A177-3AD203B41FA5}">
                      <a16:colId xmlns:a16="http://schemas.microsoft.com/office/drawing/2014/main" val="2991976180"/>
                    </a:ext>
                  </a:extLst>
                </a:gridCol>
                <a:gridCol w="822960">
                  <a:extLst>
                    <a:ext uri="{9D8B030D-6E8A-4147-A177-3AD203B41FA5}">
                      <a16:colId xmlns:a16="http://schemas.microsoft.com/office/drawing/2014/main" val="794626067"/>
                    </a:ext>
                  </a:extLst>
                </a:gridCol>
                <a:gridCol w="822960">
                  <a:extLst>
                    <a:ext uri="{9D8B030D-6E8A-4147-A177-3AD203B41FA5}">
                      <a16:colId xmlns:a16="http://schemas.microsoft.com/office/drawing/2014/main" val="1989871400"/>
                    </a:ext>
                  </a:extLst>
                </a:gridCol>
                <a:gridCol w="822960">
                  <a:extLst>
                    <a:ext uri="{9D8B030D-6E8A-4147-A177-3AD203B41FA5}">
                      <a16:colId xmlns:a16="http://schemas.microsoft.com/office/drawing/2014/main" val="1942123571"/>
                    </a:ext>
                  </a:extLst>
                </a:gridCol>
                <a:gridCol w="822960">
                  <a:extLst>
                    <a:ext uri="{9D8B030D-6E8A-4147-A177-3AD203B41FA5}">
                      <a16:colId xmlns:a16="http://schemas.microsoft.com/office/drawing/2014/main" val="1401865664"/>
                    </a:ext>
                  </a:extLst>
                </a:gridCol>
                <a:gridCol w="411480">
                  <a:extLst>
                    <a:ext uri="{9D8B030D-6E8A-4147-A177-3AD203B41FA5}">
                      <a16:colId xmlns:a16="http://schemas.microsoft.com/office/drawing/2014/main" val="4184952265"/>
                    </a:ext>
                  </a:extLst>
                </a:gridCol>
                <a:gridCol w="822960">
                  <a:extLst>
                    <a:ext uri="{9D8B030D-6E8A-4147-A177-3AD203B41FA5}">
                      <a16:colId xmlns:a16="http://schemas.microsoft.com/office/drawing/2014/main" val="2430861990"/>
                    </a:ext>
                  </a:extLst>
                </a:gridCol>
                <a:gridCol w="822960">
                  <a:extLst>
                    <a:ext uri="{9D8B030D-6E8A-4147-A177-3AD203B41FA5}">
                      <a16:colId xmlns:a16="http://schemas.microsoft.com/office/drawing/2014/main" val="251301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36468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6469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2581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07:00:00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 07:00:00</a:t>
                      </a:r>
                    </a:p>
                  </a:txBody>
                  <a:tcPr/>
                </a:tc>
                <a:extLst>
                  <a:ext uri="{0D108BD9-81ED-4DB2-BD59-A6C34878D82A}">
                    <a16:rowId xmlns:a16="http://schemas.microsoft.com/office/drawing/2014/main" val="3502901273"/>
                  </a:ext>
                </a:extLst>
              </a:tr>
            </a:tbl>
          </a:graphicData>
        </a:graphic>
      </p:graphicFrame>
      <p:sp>
        <p:nvSpPr>
          <p:cNvPr id="4" name="Text Placeholder 3">
            <a:extLst>
              <a:ext uri="{FF2B5EF4-FFF2-40B4-BE49-F238E27FC236}">
                <a16:creationId xmlns:a16="http://schemas.microsoft.com/office/drawing/2014/main" id="{6E20D093-F0FF-4D76-8553-74095C95A6F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075528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5315B-CB9A-42B8-A65F-89403134B293}"/>
              </a:ext>
            </a:extLst>
          </p:cNvPr>
          <p:cNvSpPr>
            <a:spLocks noGrp="1"/>
          </p:cNvSpPr>
          <p:nvPr>
            <p:ph type="title"/>
          </p:nvPr>
        </p:nvSpPr>
        <p:spPr/>
        <p:txBody>
          <a:bodyPr/>
          <a:lstStyle/>
          <a:p>
            <a:r>
              <a:rPr lang="de-DE"/>
              <a:t>Facebook Eigene Posts - Potenzielle Reichweite - Export | Treckerfahrer dürfen das - 5 of 6</a:t>
            </a:r>
            <a:endParaRPr lang="en-US"/>
          </a:p>
        </p:txBody>
      </p:sp>
      <p:graphicFrame>
        <p:nvGraphicFramePr>
          <p:cNvPr id="5" name="Table Placeholder 4">
            <a:extLst>
              <a:ext uri="{FF2B5EF4-FFF2-40B4-BE49-F238E27FC236}">
                <a16:creationId xmlns:a16="http://schemas.microsoft.com/office/drawing/2014/main" id="{EFAD9EC6-8F50-428F-A384-EBFB3477D3AE}"/>
              </a:ext>
            </a:extLst>
          </p:cNvPr>
          <p:cNvGraphicFramePr>
            <a:graphicFrameLocks noGrp="1"/>
          </p:cNvGraphicFramePr>
          <p:nvPr>
            <p:ph type="tbl" sz="quarter" idx="13"/>
            <p:extLst>
              <p:ext uri="{D42A27DB-BD31-4B8C-83A1-F6EECF244321}">
                <p14:modId xmlns:p14="http://schemas.microsoft.com/office/powerpoint/2010/main" val="624006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3287996"/>
                    </a:ext>
                  </a:extLst>
                </a:gridCol>
                <a:gridCol w="822960">
                  <a:extLst>
                    <a:ext uri="{9D8B030D-6E8A-4147-A177-3AD203B41FA5}">
                      <a16:colId xmlns:a16="http://schemas.microsoft.com/office/drawing/2014/main" val="704842630"/>
                    </a:ext>
                  </a:extLst>
                </a:gridCol>
                <a:gridCol w="822960">
                  <a:extLst>
                    <a:ext uri="{9D8B030D-6E8A-4147-A177-3AD203B41FA5}">
                      <a16:colId xmlns:a16="http://schemas.microsoft.com/office/drawing/2014/main" val="3964058011"/>
                    </a:ext>
                  </a:extLst>
                </a:gridCol>
                <a:gridCol w="822960">
                  <a:extLst>
                    <a:ext uri="{9D8B030D-6E8A-4147-A177-3AD203B41FA5}">
                      <a16:colId xmlns:a16="http://schemas.microsoft.com/office/drawing/2014/main" val="1432413708"/>
                    </a:ext>
                  </a:extLst>
                </a:gridCol>
                <a:gridCol w="822960">
                  <a:extLst>
                    <a:ext uri="{9D8B030D-6E8A-4147-A177-3AD203B41FA5}">
                      <a16:colId xmlns:a16="http://schemas.microsoft.com/office/drawing/2014/main" val="2834763412"/>
                    </a:ext>
                  </a:extLst>
                </a:gridCol>
                <a:gridCol w="822960">
                  <a:extLst>
                    <a:ext uri="{9D8B030D-6E8A-4147-A177-3AD203B41FA5}">
                      <a16:colId xmlns:a16="http://schemas.microsoft.com/office/drawing/2014/main" val="2318235571"/>
                    </a:ext>
                  </a:extLst>
                </a:gridCol>
                <a:gridCol w="411480">
                  <a:extLst>
                    <a:ext uri="{9D8B030D-6E8A-4147-A177-3AD203B41FA5}">
                      <a16:colId xmlns:a16="http://schemas.microsoft.com/office/drawing/2014/main" val="2050921537"/>
                    </a:ext>
                  </a:extLst>
                </a:gridCol>
                <a:gridCol w="822960">
                  <a:extLst>
                    <a:ext uri="{9D8B030D-6E8A-4147-A177-3AD203B41FA5}">
                      <a16:colId xmlns:a16="http://schemas.microsoft.com/office/drawing/2014/main" val="1148490046"/>
                    </a:ext>
                  </a:extLst>
                </a:gridCol>
                <a:gridCol w="822960">
                  <a:extLst>
                    <a:ext uri="{9D8B030D-6E8A-4147-A177-3AD203B41FA5}">
                      <a16:colId xmlns:a16="http://schemas.microsoft.com/office/drawing/2014/main" val="238434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34501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- 2018-03-03 14:00:00 </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9777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972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16:00:01 </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480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- 2018-08-21 07:00:02 </a:t>
                      </a:r>
                      <a:r>
                        <a:rPr kumimoji="0" lang="de-DE" sz="1000" b="0" i="0" u="none" strike="noStrike" kern="1200" cap="none" spc="0" normalizeH="0" baseline="0" noProof="0">
                          <a:ln>
                            <a:noFill/>
                          </a:ln>
                          <a:solidFill>
                            <a:prstClr val="black"/>
                          </a:solidFill>
                          <a:effectLst/>
                          <a:uLnTx/>
                          <a:uFillTx/>
                          <a:latin typeface="+mn-lt"/>
                          <a:ea typeface="+mn-ea"/>
                          <a:cs typeface="+mn-cs"/>
                        </a:rPr>
                        <a:t> 
 Ein roter Johnny? Gibt's nicht! Doch!! Hier!!!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898801"/>
                  </a:ext>
                </a:extLst>
              </a:tr>
            </a:tbl>
          </a:graphicData>
        </a:graphic>
      </p:graphicFrame>
      <p:sp>
        <p:nvSpPr>
          <p:cNvPr id="4" name="Text Placeholder 3">
            <a:extLst>
              <a:ext uri="{FF2B5EF4-FFF2-40B4-BE49-F238E27FC236}">
                <a16:creationId xmlns:a16="http://schemas.microsoft.com/office/drawing/2014/main" id="{31228B84-E493-41DC-B3B5-99DDFE029B0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544940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B20AC-BD44-4784-9650-8EE48FE26E0B}"/>
              </a:ext>
            </a:extLst>
          </p:cNvPr>
          <p:cNvSpPr>
            <a:spLocks noGrp="1"/>
          </p:cNvSpPr>
          <p:nvPr>
            <p:ph type="title"/>
          </p:nvPr>
        </p:nvSpPr>
        <p:spPr/>
        <p:txBody>
          <a:bodyPr/>
          <a:lstStyle/>
          <a:p>
            <a:r>
              <a:rPr lang="de-DE"/>
              <a:t>Facebook Eigene Posts - Potenzielle Reichweite - Export | Treckerfahrer dürfen das - 6 of 6</a:t>
            </a:r>
            <a:endParaRPr lang="en-US"/>
          </a:p>
        </p:txBody>
      </p:sp>
      <p:graphicFrame>
        <p:nvGraphicFramePr>
          <p:cNvPr id="5" name="Table Placeholder 4">
            <a:extLst>
              <a:ext uri="{FF2B5EF4-FFF2-40B4-BE49-F238E27FC236}">
                <a16:creationId xmlns:a16="http://schemas.microsoft.com/office/drawing/2014/main" id="{16B7C9F8-7949-4C24-AD7B-2368DBF34C35}"/>
              </a:ext>
            </a:extLst>
          </p:cNvPr>
          <p:cNvGraphicFramePr>
            <a:graphicFrameLocks noGrp="1"/>
          </p:cNvGraphicFramePr>
          <p:nvPr>
            <p:ph type="tbl" sz="quarter" idx="13"/>
            <p:extLst>
              <p:ext uri="{D42A27DB-BD31-4B8C-83A1-F6EECF244321}">
                <p14:modId xmlns:p14="http://schemas.microsoft.com/office/powerpoint/2010/main" val="3050720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6760691"/>
                    </a:ext>
                  </a:extLst>
                </a:gridCol>
                <a:gridCol w="822960">
                  <a:extLst>
                    <a:ext uri="{9D8B030D-6E8A-4147-A177-3AD203B41FA5}">
                      <a16:colId xmlns:a16="http://schemas.microsoft.com/office/drawing/2014/main" val="3528308173"/>
                    </a:ext>
                  </a:extLst>
                </a:gridCol>
                <a:gridCol w="822960">
                  <a:extLst>
                    <a:ext uri="{9D8B030D-6E8A-4147-A177-3AD203B41FA5}">
                      <a16:colId xmlns:a16="http://schemas.microsoft.com/office/drawing/2014/main" val="3283948407"/>
                    </a:ext>
                  </a:extLst>
                </a:gridCol>
                <a:gridCol w="822960">
                  <a:extLst>
                    <a:ext uri="{9D8B030D-6E8A-4147-A177-3AD203B41FA5}">
                      <a16:colId xmlns:a16="http://schemas.microsoft.com/office/drawing/2014/main" val="866259372"/>
                    </a:ext>
                  </a:extLst>
                </a:gridCol>
                <a:gridCol w="822960">
                  <a:extLst>
                    <a:ext uri="{9D8B030D-6E8A-4147-A177-3AD203B41FA5}">
                      <a16:colId xmlns:a16="http://schemas.microsoft.com/office/drawing/2014/main" val="1193426804"/>
                    </a:ext>
                  </a:extLst>
                </a:gridCol>
                <a:gridCol w="822960">
                  <a:extLst>
                    <a:ext uri="{9D8B030D-6E8A-4147-A177-3AD203B41FA5}">
                      <a16:colId xmlns:a16="http://schemas.microsoft.com/office/drawing/2014/main" val="3244168533"/>
                    </a:ext>
                  </a:extLst>
                </a:gridCol>
                <a:gridCol w="411480">
                  <a:extLst>
                    <a:ext uri="{9D8B030D-6E8A-4147-A177-3AD203B41FA5}">
                      <a16:colId xmlns:a16="http://schemas.microsoft.com/office/drawing/2014/main" val="3031917175"/>
                    </a:ext>
                  </a:extLst>
                </a:gridCol>
                <a:gridCol w="822960">
                  <a:extLst>
                    <a:ext uri="{9D8B030D-6E8A-4147-A177-3AD203B41FA5}">
                      <a16:colId xmlns:a16="http://schemas.microsoft.com/office/drawing/2014/main" val="97124134"/>
                    </a:ext>
                  </a:extLst>
                </a:gridCol>
                <a:gridCol w="822960">
                  <a:extLst>
                    <a:ext uri="{9D8B030D-6E8A-4147-A177-3AD203B41FA5}">
                      <a16:colId xmlns:a16="http://schemas.microsoft.com/office/drawing/2014/main" val="302565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13544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07:00:00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16.04.2018 21:00:00</a:t>
                      </a:r>
                    </a:p>
                  </a:txBody>
                  <a:tcPr/>
                </a:tc>
                <a:extLst>
                  <a:ext uri="{0D108BD9-81ED-4DB2-BD59-A6C34878D82A}">
                    <a16:rowId xmlns:a16="http://schemas.microsoft.com/office/drawing/2014/main" val="2685562144"/>
                  </a:ext>
                </a:extLst>
              </a:tr>
            </a:tbl>
          </a:graphicData>
        </a:graphic>
      </p:graphicFrame>
      <p:sp>
        <p:nvSpPr>
          <p:cNvPr id="4" name="Text Placeholder 3">
            <a:extLst>
              <a:ext uri="{FF2B5EF4-FFF2-40B4-BE49-F238E27FC236}">
                <a16:creationId xmlns:a16="http://schemas.microsoft.com/office/drawing/2014/main" id="{58028696-8A76-48F6-83C1-ECF04420082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086185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F79C2-5671-417E-8B79-5760D674528F}"/>
              </a:ext>
            </a:extLst>
          </p:cNvPr>
          <p:cNvSpPr>
            <a:spLocks noGrp="1"/>
          </p:cNvSpPr>
          <p:nvPr>
            <p:ph type="title"/>
          </p:nvPr>
        </p:nvSpPr>
        <p:spPr/>
        <p:txBody>
          <a:bodyPr/>
          <a:lstStyle/>
          <a:p>
            <a:r>
              <a:rPr lang="de-DE"/>
              <a:t>Facebook Eigene Posts - Aktive Nutzer - Export | Treckerfahrer dürfen das</a:t>
            </a:r>
            <a:endParaRPr lang="en-US"/>
          </a:p>
        </p:txBody>
      </p:sp>
      <p:graphicFrame>
        <p:nvGraphicFramePr>
          <p:cNvPr id="5" name="Table Placeholder 4">
            <a:extLst>
              <a:ext uri="{FF2B5EF4-FFF2-40B4-BE49-F238E27FC236}">
                <a16:creationId xmlns:a16="http://schemas.microsoft.com/office/drawing/2014/main" id="{9F4DD989-B872-4D58-95F3-9B98C8D67C9E}"/>
              </a:ext>
            </a:extLst>
          </p:cNvPr>
          <p:cNvGraphicFramePr>
            <a:graphicFrameLocks noGrp="1"/>
          </p:cNvGraphicFramePr>
          <p:nvPr>
            <p:ph type="tbl" sz="quarter" idx="13"/>
            <p:extLst>
              <p:ext uri="{D42A27DB-BD31-4B8C-83A1-F6EECF244321}">
                <p14:modId xmlns:p14="http://schemas.microsoft.com/office/powerpoint/2010/main" val="529053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727597297"/>
                    </a:ext>
                  </a:extLst>
                </a:gridCol>
                <a:gridCol w="822960">
                  <a:extLst>
                    <a:ext uri="{9D8B030D-6E8A-4147-A177-3AD203B41FA5}">
                      <a16:colId xmlns:a16="http://schemas.microsoft.com/office/drawing/2014/main" val="3853738010"/>
                    </a:ext>
                  </a:extLst>
                </a:gridCol>
                <a:gridCol w="822960">
                  <a:extLst>
                    <a:ext uri="{9D8B030D-6E8A-4147-A177-3AD203B41FA5}">
                      <a16:colId xmlns:a16="http://schemas.microsoft.com/office/drawing/2014/main" val="342434819"/>
                    </a:ext>
                  </a:extLst>
                </a:gridCol>
                <a:gridCol w="822960">
                  <a:extLst>
                    <a:ext uri="{9D8B030D-6E8A-4147-A177-3AD203B41FA5}">
                      <a16:colId xmlns:a16="http://schemas.microsoft.com/office/drawing/2014/main" val="732590935"/>
                    </a:ext>
                  </a:extLst>
                </a:gridCol>
                <a:gridCol w="822960">
                  <a:extLst>
                    <a:ext uri="{9D8B030D-6E8A-4147-A177-3AD203B41FA5}">
                      <a16:colId xmlns:a16="http://schemas.microsoft.com/office/drawing/2014/main" val="3219416163"/>
                    </a:ext>
                  </a:extLst>
                </a:gridCol>
                <a:gridCol w="493776">
                  <a:extLst>
                    <a:ext uri="{9D8B030D-6E8A-4147-A177-3AD203B41FA5}">
                      <a16:colId xmlns:a16="http://schemas.microsoft.com/office/drawing/2014/main" val="1008383659"/>
                    </a:ext>
                  </a:extLst>
                </a:gridCol>
                <a:gridCol w="493776">
                  <a:extLst>
                    <a:ext uri="{9D8B030D-6E8A-4147-A177-3AD203B41FA5}">
                      <a16:colId xmlns:a16="http://schemas.microsoft.com/office/drawing/2014/main" val="2550858634"/>
                    </a:ext>
                  </a:extLst>
                </a:gridCol>
                <a:gridCol w="493776">
                  <a:extLst>
                    <a:ext uri="{9D8B030D-6E8A-4147-A177-3AD203B41FA5}">
                      <a16:colId xmlns:a16="http://schemas.microsoft.com/office/drawing/2014/main" val="242745282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85987248"/>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444144</a:t>
                      </a:r>
                    </a:p>
                  </a:txBody>
                  <a:tcPr/>
                </a:tc>
                <a:tc>
                  <a:txBody>
                    <a:bodyPr/>
                    <a:lstStyle/>
                    <a:p>
                      <a:r>
                        <a:rPr lang="en-US" sz="1000"/>
                        <a:t>1737688</a:t>
                      </a:r>
                    </a:p>
                  </a:txBody>
                  <a:tcPr/>
                </a:tc>
                <a:tc>
                  <a:txBody>
                    <a:bodyPr/>
                    <a:lstStyle/>
                    <a:p>
                      <a:r>
                        <a:rPr lang="en-US" sz="1000"/>
                        <a:t>25.6 %</a:t>
                      </a:r>
                    </a:p>
                  </a:txBody>
                  <a:tcPr/>
                </a:tc>
                <a:tc>
                  <a:txBody>
                    <a:bodyPr/>
                    <a:lstStyle/>
                    <a:p>
                      <a:r>
                        <a:rPr lang="en-US" sz="1000"/>
                        <a:t>3409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4177597095"/>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170911</a:t>
                      </a:r>
                    </a:p>
                  </a:txBody>
                  <a:tcPr/>
                </a:tc>
                <a:tc>
                  <a:txBody>
                    <a:bodyPr/>
                    <a:lstStyle/>
                    <a:p>
                      <a:r>
                        <a:rPr lang="en-US" sz="1000"/>
                        <a:t>837152</a:t>
                      </a:r>
                    </a:p>
                  </a:txBody>
                  <a:tcPr/>
                </a:tc>
                <a:tc>
                  <a:txBody>
                    <a:bodyPr/>
                    <a:lstStyle/>
                    <a:p>
                      <a:r>
                        <a:rPr lang="en-US" sz="1000"/>
                        <a:t>20.4 %</a:t>
                      </a:r>
                    </a:p>
                  </a:txBody>
                  <a:tcPr/>
                </a:tc>
                <a:tc>
                  <a:txBody>
                    <a:bodyPr/>
                    <a:lstStyle/>
                    <a:p>
                      <a:r>
                        <a:rPr lang="en-US" sz="1000"/>
                        <a:t>1042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31040667"/>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125932</a:t>
                      </a:r>
                    </a:p>
                  </a:txBody>
                  <a:tcPr/>
                </a:tc>
                <a:tc>
                  <a:txBody>
                    <a:bodyPr/>
                    <a:lstStyle/>
                    <a:p>
                      <a:r>
                        <a:rPr lang="en-US" sz="1000"/>
                        <a:t>1124925</a:t>
                      </a:r>
                    </a:p>
                  </a:txBody>
                  <a:tcPr/>
                </a:tc>
                <a:tc>
                  <a:txBody>
                    <a:bodyPr/>
                    <a:lstStyle/>
                    <a:p>
                      <a:r>
                        <a:rPr lang="en-US" sz="1000"/>
                        <a:t>11.2 %</a:t>
                      </a:r>
                    </a:p>
                  </a:txBody>
                  <a:tcPr/>
                </a:tc>
                <a:tc>
                  <a:txBody>
                    <a:bodyPr/>
                    <a:lstStyle/>
                    <a:p>
                      <a:r>
                        <a:rPr lang="en-US" sz="1000"/>
                        <a:t>3963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87183676"/>
                  </a:ext>
                </a:extLst>
              </a:tr>
              <a:tr h="370840">
                <a:tc>
                  <a:txBody>
                    <a:bodyPr/>
                    <a:lstStyle/>
                    <a:p>
                      <a:r>
                        <a:rPr lang="de-DE" sz="1000" b="1"/>
                        <a:t> Treckerfahrer dürfen das - 2018-04-07 13:00:00 </a:t>
                      </a:r>
                      <a:r>
                        <a:rPr lang="de-DE" sz="1000"/>
                        <a:t> 
 Es geht noch schneller, aber wie? Dr. Trecker  weiß einfachen Rat</a:t>
                      </a:r>
                      <a:endParaRPr lang="en-US" sz="1000"/>
                    </a:p>
                  </a:txBody>
                  <a:tcPr/>
                </a:tc>
                <a:tc>
                  <a:txBody>
                    <a:bodyPr/>
                    <a:lstStyle/>
                    <a:p>
                      <a:r>
                        <a:rPr lang="en-US" sz="1000"/>
                        <a:t>104895</a:t>
                      </a:r>
                    </a:p>
                  </a:txBody>
                  <a:tcPr/>
                </a:tc>
                <a:tc>
                  <a:txBody>
                    <a:bodyPr/>
                    <a:lstStyle/>
                    <a:p>
                      <a:r>
                        <a:rPr lang="en-US" sz="1000"/>
                        <a:t>366156</a:t>
                      </a:r>
                    </a:p>
                  </a:txBody>
                  <a:tcPr/>
                </a:tc>
                <a:tc>
                  <a:txBody>
                    <a:bodyPr/>
                    <a:lstStyle/>
                    <a:p>
                      <a:r>
                        <a:rPr lang="en-US" sz="1000"/>
                        <a:t>28.6 %</a:t>
                      </a:r>
                    </a:p>
                  </a:txBody>
                  <a:tcPr/>
                </a:tc>
                <a:tc>
                  <a:txBody>
                    <a:bodyPr/>
                    <a:lstStyle/>
                    <a:p>
                      <a:r>
                        <a:rPr lang="en-US" sz="1000"/>
                        <a:t>740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47688739"/>
                  </a:ext>
                </a:extLst>
              </a:tr>
              <a:tr h="370840">
                <a:tc>
                  <a:txBody>
                    <a:bodyPr/>
                    <a:lstStyle/>
                    <a:p>
                      <a:r>
                        <a:rPr lang="de-DE" sz="1000" b="1"/>
                        <a:t> Treckerfahrer dürfen das - 2018-08-15 13:00:01 </a:t>
                      </a:r>
                      <a:r>
                        <a:rPr lang="de-DE" sz="1000"/>
                        <a:t> 
 Alina testet für uns den Treckerkomfort 2018. Diesmal CLAAS. 🚜</a:t>
                      </a:r>
                      <a:endParaRPr lang="en-US" sz="1000"/>
                    </a:p>
                  </a:txBody>
                  <a:tcPr/>
                </a:tc>
                <a:tc>
                  <a:txBody>
                    <a:bodyPr/>
                    <a:lstStyle/>
                    <a:p>
                      <a:r>
                        <a:rPr lang="en-US" sz="1000"/>
                        <a:t>94447</a:t>
                      </a:r>
                    </a:p>
                  </a:txBody>
                  <a:tcPr/>
                </a:tc>
                <a:tc>
                  <a:txBody>
                    <a:bodyPr/>
                    <a:lstStyle/>
                    <a:p>
                      <a:r>
                        <a:rPr lang="en-US" sz="1000"/>
                        <a:t>428890</a:t>
                      </a:r>
                    </a:p>
                  </a:txBody>
                  <a:tcPr/>
                </a:tc>
                <a:tc>
                  <a:txBody>
                    <a:bodyPr/>
                    <a:lstStyle/>
                    <a:p>
                      <a:r>
                        <a:rPr lang="en-US" sz="1000"/>
                        <a:t>22.0 %</a:t>
                      </a:r>
                    </a:p>
                  </a:txBody>
                  <a:tcPr/>
                </a:tc>
                <a:tc>
                  <a:txBody>
                    <a:bodyPr/>
                    <a:lstStyle/>
                    <a:p>
                      <a:r>
                        <a:rPr lang="en-US" sz="1000"/>
                        <a:t>513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91847792"/>
                  </a:ext>
                </a:extLst>
              </a:tr>
            </a:tbl>
          </a:graphicData>
        </a:graphic>
      </p:graphicFrame>
      <p:sp>
        <p:nvSpPr>
          <p:cNvPr id="4" name="Text Placeholder 3">
            <a:extLst>
              <a:ext uri="{FF2B5EF4-FFF2-40B4-BE49-F238E27FC236}">
                <a16:creationId xmlns:a16="http://schemas.microsoft.com/office/drawing/2014/main" id="{6D6F2212-4203-45FA-90CC-8128F6DDC42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510062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EFBC8-AC39-4C76-B790-D2C73FA7ACE4}"/>
              </a:ext>
            </a:extLst>
          </p:cNvPr>
          <p:cNvSpPr>
            <a:spLocks noGrp="1"/>
          </p:cNvSpPr>
          <p:nvPr>
            <p:ph type="title"/>
          </p:nvPr>
        </p:nvSpPr>
        <p:spPr/>
        <p:txBody>
          <a:bodyPr/>
          <a:lstStyle/>
          <a:p>
            <a:r>
              <a:rPr lang="de-DE"/>
              <a:t>Facebook Eigene Posts - I-Rate Aktive Nutzer - Export | Treckerfahrer dürfen das</a:t>
            </a:r>
            <a:endParaRPr lang="en-US"/>
          </a:p>
        </p:txBody>
      </p:sp>
      <p:graphicFrame>
        <p:nvGraphicFramePr>
          <p:cNvPr id="5" name="Table Placeholder 4">
            <a:extLst>
              <a:ext uri="{FF2B5EF4-FFF2-40B4-BE49-F238E27FC236}">
                <a16:creationId xmlns:a16="http://schemas.microsoft.com/office/drawing/2014/main" id="{9FBCBC68-0ABF-45BA-A1F6-FA41ED0140A9}"/>
              </a:ext>
            </a:extLst>
          </p:cNvPr>
          <p:cNvGraphicFramePr>
            <a:graphicFrameLocks noGrp="1"/>
          </p:cNvGraphicFramePr>
          <p:nvPr>
            <p:ph type="tbl" sz="quarter" idx="13"/>
            <p:extLst>
              <p:ext uri="{D42A27DB-BD31-4B8C-83A1-F6EECF244321}">
                <p14:modId xmlns:p14="http://schemas.microsoft.com/office/powerpoint/2010/main" val="2344204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9210201"/>
                    </a:ext>
                  </a:extLst>
                </a:gridCol>
                <a:gridCol w="822960">
                  <a:extLst>
                    <a:ext uri="{9D8B030D-6E8A-4147-A177-3AD203B41FA5}">
                      <a16:colId xmlns:a16="http://schemas.microsoft.com/office/drawing/2014/main" val="2667673817"/>
                    </a:ext>
                  </a:extLst>
                </a:gridCol>
                <a:gridCol w="822960">
                  <a:extLst>
                    <a:ext uri="{9D8B030D-6E8A-4147-A177-3AD203B41FA5}">
                      <a16:colId xmlns:a16="http://schemas.microsoft.com/office/drawing/2014/main" val="3804428266"/>
                    </a:ext>
                  </a:extLst>
                </a:gridCol>
                <a:gridCol w="822960">
                  <a:extLst>
                    <a:ext uri="{9D8B030D-6E8A-4147-A177-3AD203B41FA5}">
                      <a16:colId xmlns:a16="http://schemas.microsoft.com/office/drawing/2014/main" val="1412666187"/>
                    </a:ext>
                  </a:extLst>
                </a:gridCol>
                <a:gridCol w="822960">
                  <a:extLst>
                    <a:ext uri="{9D8B030D-6E8A-4147-A177-3AD203B41FA5}">
                      <a16:colId xmlns:a16="http://schemas.microsoft.com/office/drawing/2014/main" val="2671517976"/>
                    </a:ext>
                  </a:extLst>
                </a:gridCol>
                <a:gridCol w="822960">
                  <a:extLst>
                    <a:ext uri="{9D8B030D-6E8A-4147-A177-3AD203B41FA5}">
                      <a16:colId xmlns:a16="http://schemas.microsoft.com/office/drawing/2014/main" val="2937868077"/>
                    </a:ext>
                  </a:extLst>
                </a:gridCol>
                <a:gridCol w="822960">
                  <a:extLst>
                    <a:ext uri="{9D8B030D-6E8A-4147-A177-3AD203B41FA5}">
                      <a16:colId xmlns:a16="http://schemas.microsoft.com/office/drawing/2014/main" val="2930074397"/>
                    </a:ext>
                  </a:extLst>
                </a:gridCol>
                <a:gridCol w="822960">
                  <a:extLst>
                    <a:ext uri="{9D8B030D-6E8A-4147-A177-3AD203B41FA5}">
                      <a16:colId xmlns:a16="http://schemas.microsoft.com/office/drawing/2014/main" val="153428665"/>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24266369"/>
                  </a:ext>
                </a:extLst>
              </a:tr>
              <a:tr h="370840">
                <a:tc>
                  <a:txBody>
                    <a:bodyPr/>
                    <a:lstStyle/>
                    <a:p>
                      <a:r>
                        <a:rPr lang="de-DE" sz="1000" b="1"/>
                        <a:t> Treckerfahrer dürfen das - 2018-10-07 15:46:21 </a:t>
                      </a:r>
                      <a:r>
                        <a:rPr lang="de-DE" sz="1000"/>
                        <a:t> 
 Übler Unfall in Pattensen: der Schaden wird auf mehrere hunderttausend Euro geschätzt, und bis der Strommast wieder steht, werden Monate vergehen. Der Fahrer blieb zum Glück unversehrt und stand unter Schock.</a:t>
                      </a:r>
                      <a:endParaRPr lang="en-US" sz="1000"/>
                    </a:p>
                  </a:txBody>
                  <a:tcPr/>
                </a:tc>
                <a:tc>
                  <a:txBody>
                    <a:bodyPr/>
                    <a:lstStyle/>
                    <a:p>
                      <a:r>
                        <a:rPr lang="en-US" sz="1000"/>
                        <a:t>180.8 %</a:t>
                      </a:r>
                    </a:p>
                  </a:txBody>
                  <a:tcPr/>
                </a:tc>
                <a:tc>
                  <a:txBody>
                    <a:bodyPr/>
                    <a:lstStyle/>
                    <a:p>
                      <a:r>
                        <a:rPr lang="en-US" sz="1000"/>
                        <a:t>3745</a:t>
                      </a:r>
                    </a:p>
                  </a:txBody>
                  <a:tcPr/>
                </a:tc>
                <a:tc>
                  <a:txBody>
                    <a:bodyPr/>
                    <a:lstStyle/>
                    <a:p>
                      <a:r>
                        <a:rPr lang="en-US" sz="1000"/>
                        <a:t>2071</a:t>
                      </a:r>
                    </a:p>
                  </a:txBody>
                  <a:tcPr/>
                </a:tc>
                <a:tc>
                  <a:txBody>
                    <a:bodyPr/>
                    <a:lstStyle/>
                    <a:p>
                      <a:r>
                        <a:rPr lang="en-US" sz="1000"/>
                        <a:t>146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67492931"/>
                  </a:ext>
                </a:extLst>
              </a:tr>
              <a:tr h="370840">
                <a:tc>
                  <a:txBody>
                    <a:bodyPr/>
                    <a:lstStyle/>
                    <a:p>
                      <a:r>
                        <a:rPr lang="de-DE" sz="1000" b="1"/>
                        <a:t> Treckerfahrer dürfen das - 2018-05-30 10:15:50 </a:t>
                      </a:r>
                      <a:r>
                        <a:rPr lang="de-DE" sz="1000"/>
                        <a:t> 
 Geniale Idee, Gewindeschneider selbst gemacht!</a:t>
                      </a:r>
                      <a:endParaRPr lang="en-US" sz="1000"/>
                    </a:p>
                  </a:txBody>
                  <a:tcPr/>
                </a:tc>
                <a:tc>
                  <a:txBody>
                    <a:bodyPr/>
                    <a:lstStyle/>
                    <a:p>
                      <a:r>
                        <a:rPr lang="en-US" sz="1000"/>
                        <a:t>162.1 %</a:t>
                      </a:r>
                    </a:p>
                  </a:txBody>
                  <a:tcPr/>
                </a:tc>
                <a:tc>
                  <a:txBody>
                    <a:bodyPr/>
                    <a:lstStyle/>
                    <a:p>
                      <a:r>
                        <a:rPr lang="en-US" sz="1000"/>
                        <a:t>2689</a:t>
                      </a:r>
                    </a:p>
                  </a:txBody>
                  <a:tcPr/>
                </a:tc>
                <a:tc>
                  <a:txBody>
                    <a:bodyPr/>
                    <a:lstStyle/>
                    <a:p>
                      <a:r>
                        <a:rPr lang="en-US" sz="1000"/>
                        <a:t>1659</a:t>
                      </a:r>
                    </a:p>
                  </a:txBody>
                  <a:tcPr/>
                </a:tc>
                <a:tc>
                  <a:txBody>
                    <a:bodyPr/>
                    <a:lstStyle/>
                    <a:p>
                      <a:r>
                        <a:rPr lang="en-US" sz="1000"/>
                        <a:t>130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28606586"/>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127.1 %</a:t>
                      </a:r>
                    </a:p>
                  </a:txBody>
                  <a:tcPr/>
                </a:tc>
                <a:tc>
                  <a:txBody>
                    <a:bodyPr/>
                    <a:lstStyle/>
                    <a:p>
                      <a:r>
                        <a:rPr lang="en-US" sz="1000"/>
                        <a:t>2199</a:t>
                      </a:r>
                    </a:p>
                  </a:txBody>
                  <a:tcPr/>
                </a:tc>
                <a:tc>
                  <a:txBody>
                    <a:bodyPr/>
                    <a:lstStyle/>
                    <a:p>
                      <a:r>
                        <a:rPr lang="en-US" sz="1000"/>
                        <a:t>1730</a:t>
                      </a:r>
                    </a:p>
                  </a:txBody>
                  <a:tcPr/>
                </a:tc>
                <a:tc>
                  <a:txBody>
                    <a:bodyPr/>
                    <a:lstStyle/>
                    <a:p>
                      <a:r>
                        <a:rPr lang="en-US" sz="1000"/>
                        <a:t>182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33579671"/>
                  </a:ext>
                </a:extLst>
              </a:tr>
              <a:tr h="370840">
                <a:tc>
                  <a:txBody>
                    <a:bodyPr/>
                    <a:lstStyle/>
                    <a:p>
                      <a:r>
                        <a:rPr lang="de-DE" sz="1000" b="1"/>
                        <a:t> Treckerfahrer dürfen das - 2018-05-17 18:28:36 </a:t>
                      </a:r>
                      <a:r>
                        <a:rPr lang="de-DE" sz="1000"/>
                        <a:t> 
 </a:t>
                      </a:r>
                      <a:endParaRPr lang="en-US" sz="1000"/>
                    </a:p>
                  </a:txBody>
                  <a:tcPr/>
                </a:tc>
                <a:tc>
                  <a:txBody>
                    <a:bodyPr/>
                    <a:lstStyle/>
                    <a:p>
                      <a:r>
                        <a:rPr lang="en-US" sz="1000"/>
                        <a:t>118.9 %</a:t>
                      </a:r>
                    </a:p>
                  </a:txBody>
                  <a:tcPr/>
                </a:tc>
                <a:tc>
                  <a:txBody>
                    <a:bodyPr/>
                    <a:lstStyle/>
                    <a:p>
                      <a:r>
                        <a:rPr lang="en-US" sz="1000"/>
                        <a:t>829</a:t>
                      </a:r>
                    </a:p>
                  </a:txBody>
                  <a:tcPr/>
                </a:tc>
                <a:tc>
                  <a:txBody>
                    <a:bodyPr/>
                    <a:lstStyle/>
                    <a:p>
                      <a:r>
                        <a:rPr lang="en-US" sz="1000"/>
                        <a:t>697</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79924863"/>
                  </a:ext>
                </a:extLst>
              </a:tr>
              <a:tr h="370840">
                <a:tc>
                  <a:txBody>
                    <a:bodyPr/>
                    <a:lstStyle/>
                    <a:p>
                      <a:r>
                        <a:rPr lang="de-DE" sz="1000" b="1"/>
                        <a:t> Treckerfahrer dürfen das - 2018-05-10 11:11:36 </a:t>
                      </a:r>
                      <a:r>
                        <a:rPr lang="de-DE" sz="1000"/>
                        <a:t> 
 Und nun wissen wir auch, was aus den ausgedienten Mähdreschern wird......</a:t>
                      </a:r>
                      <a:endParaRPr lang="en-US" sz="1000"/>
                    </a:p>
                  </a:txBody>
                  <a:tcPr/>
                </a:tc>
                <a:tc>
                  <a:txBody>
                    <a:bodyPr/>
                    <a:lstStyle/>
                    <a:p>
                      <a:r>
                        <a:rPr lang="en-US" sz="1000"/>
                        <a:t>107.9 %</a:t>
                      </a:r>
                    </a:p>
                  </a:txBody>
                  <a:tcPr/>
                </a:tc>
                <a:tc>
                  <a:txBody>
                    <a:bodyPr/>
                    <a:lstStyle/>
                    <a:p>
                      <a:r>
                        <a:rPr lang="en-US" sz="1000"/>
                        <a:t>1709</a:t>
                      </a:r>
                    </a:p>
                  </a:txBody>
                  <a:tcPr/>
                </a:tc>
                <a:tc>
                  <a:txBody>
                    <a:bodyPr/>
                    <a:lstStyle/>
                    <a:p>
                      <a:r>
                        <a:rPr lang="en-US" sz="1000"/>
                        <a:t>1584</a:t>
                      </a:r>
                    </a:p>
                  </a:txBody>
                  <a:tcPr/>
                </a:tc>
                <a:tc>
                  <a:txBody>
                    <a:bodyPr/>
                    <a:lstStyle/>
                    <a:p>
                      <a:r>
                        <a:rPr lang="en-US" sz="1000"/>
                        <a:t>102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659570"/>
                  </a:ext>
                </a:extLst>
              </a:tr>
            </a:tbl>
          </a:graphicData>
        </a:graphic>
      </p:graphicFrame>
      <p:sp>
        <p:nvSpPr>
          <p:cNvPr id="4" name="Text Placeholder 3">
            <a:extLst>
              <a:ext uri="{FF2B5EF4-FFF2-40B4-BE49-F238E27FC236}">
                <a16:creationId xmlns:a16="http://schemas.microsoft.com/office/drawing/2014/main" id="{893C8848-9750-4276-8AC7-3D454A0D887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344550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9B5D5-BCE1-4A68-9490-4A634B593479}"/>
              </a:ext>
            </a:extLst>
          </p:cNvPr>
          <p:cNvSpPr>
            <a:spLocks noGrp="1"/>
          </p:cNvSpPr>
          <p:nvPr>
            <p:ph type="title"/>
          </p:nvPr>
        </p:nvSpPr>
        <p:spPr/>
        <p:txBody>
          <a:bodyPr/>
          <a:lstStyle/>
          <a:p>
            <a:r>
              <a:rPr lang="de-DE"/>
              <a:t>Facebook 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BA0B27B1-FDF1-4629-A3BC-06D73FC04987}"/>
              </a:ext>
            </a:extLst>
          </p:cNvPr>
          <p:cNvGraphicFramePr>
            <a:graphicFrameLocks noGrp="1"/>
          </p:cNvGraphicFramePr>
          <p:nvPr>
            <p:ph type="tbl" sz="quarter" idx="13"/>
            <p:extLst>
              <p:ext uri="{D42A27DB-BD31-4B8C-83A1-F6EECF244321}">
                <p14:modId xmlns:p14="http://schemas.microsoft.com/office/powerpoint/2010/main" val="3342957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01471945"/>
                    </a:ext>
                  </a:extLst>
                </a:gridCol>
                <a:gridCol w="822960">
                  <a:extLst>
                    <a:ext uri="{9D8B030D-6E8A-4147-A177-3AD203B41FA5}">
                      <a16:colId xmlns:a16="http://schemas.microsoft.com/office/drawing/2014/main" val="1414187236"/>
                    </a:ext>
                  </a:extLst>
                </a:gridCol>
                <a:gridCol w="822960">
                  <a:extLst>
                    <a:ext uri="{9D8B030D-6E8A-4147-A177-3AD203B41FA5}">
                      <a16:colId xmlns:a16="http://schemas.microsoft.com/office/drawing/2014/main" val="3323235151"/>
                    </a:ext>
                  </a:extLst>
                </a:gridCol>
                <a:gridCol w="822960">
                  <a:extLst>
                    <a:ext uri="{9D8B030D-6E8A-4147-A177-3AD203B41FA5}">
                      <a16:colId xmlns:a16="http://schemas.microsoft.com/office/drawing/2014/main" val="446145367"/>
                    </a:ext>
                  </a:extLst>
                </a:gridCol>
                <a:gridCol w="822960">
                  <a:extLst>
                    <a:ext uri="{9D8B030D-6E8A-4147-A177-3AD203B41FA5}">
                      <a16:colId xmlns:a16="http://schemas.microsoft.com/office/drawing/2014/main" val="274681007"/>
                    </a:ext>
                  </a:extLst>
                </a:gridCol>
                <a:gridCol w="822960">
                  <a:extLst>
                    <a:ext uri="{9D8B030D-6E8A-4147-A177-3AD203B41FA5}">
                      <a16:colId xmlns:a16="http://schemas.microsoft.com/office/drawing/2014/main" val="995520895"/>
                    </a:ext>
                  </a:extLst>
                </a:gridCol>
                <a:gridCol w="822960">
                  <a:extLst>
                    <a:ext uri="{9D8B030D-6E8A-4147-A177-3AD203B41FA5}">
                      <a16:colId xmlns:a16="http://schemas.microsoft.com/office/drawing/2014/main" val="3227418644"/>
                    </a:ext>
                  </a:extLst>
                </a:gridCol>
                <a:gridCol w="822960">
                  <a:extLst>
                    <a:ext uri="{9D8B030D-6E8A-4147-A177-3AD203B41FA5}">
                      <a16:colId xmlns:a16="http://schemas.microsoft.com/office/drawing/2014/main" val="4210284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3388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7045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21:46:04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693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06:00:00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8884378"/>
                  </a:ext>
                </a:extLst>
              </a:tr>
            </a:tbl>
          </a:graphicData>
        </a:graphic>
      </p:graphicFrame>
      <p:sp>
        <p:nvSpPr>
          <p:cNvPr id="4" name="Text Placeholder 3">
            <a:extLst>
              <a:ext uri="{FF2B5EF4-FFF2-40B4-BE49-F238E27FC236}">
                <a16:creationId xmlns:a16="http://schemas.microsoft.com/office/drawing/2014/main" id="{7BD2DA18-2231-4E27-8D8D-66EFD660346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5530190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498C-BA20-4E16-8145-53286E079BF7}"/>
              </a:ext>
            </a:extLst>
          </p:cNvPr>
          <p:cNvSpPr>
            <a:spLocks noGrp="1"/>
          </p:cNvSpPr>
          <p:nvPr>
            <p:ph type="title"/>
          </p:nvPr>
        </p:nvSpPr>
        <p:spPr/>
        <p:txBody>
          <a:bodyPr/>
          <a:lstStyle/>
          <a:p>
            <a:r>
              <a:rPr lang="de-DE"/>
              <a:t>Facebook 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3F6030FA-60C4-47CE-8045-BB28DA59DD19}"/>
              </a:ext>
            </a:extLst>
          </p:cNvPr>
          <p:cNvGraphicFramePr>
            <a:graphicFrameLocks noGrp="1"/>
          </p:cNvGraphicFramePr>
          <p:nvPr>
            <p:ph type="tbl" sz="quarter" idx="13"/>
            <p:extLst>
              <p:ext uri="{D42A27DB-BD31-4B8C-83A1-F6EECF244321}">
                <p14:modId xmlns:p14="http://schemas.microsoft.com/office/powerpoint/2010/main" val="630424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9331024"/>
                    </a:ext>
                  </a:extLst>
                </a:gridCol>
                <a:gridCol w="822960">
                  <a:extLst>
                    <a:ext uri="{9D8B030D-6E8A-4147-A177-3AD203B41FA5}">
                      <a16:colId xmlns:a16="http://schemas.microsoft.com/office/drawing/2014/main" val="2527554576"/>
                    </a:ext>
                  </a:extLst>
                </a:gridCol>
                <a:gridCol w="822960">
                  <a:extLst>
                    <a:ext uri="{9D8B030D-6E8A-4147-A177-3AD203B41FA5}">
                      <a16:colId xmlns:a16="http://schemas.microsoft.com/office/drawing/2014/main" val="1283770103"/>
                    </a:ext>
                  </a:extLst>
                </a:gridCol>
                <a:gridCol w="822960">
                  <a:extLst>
                    <a:ext uri="{9D8B030D-6E8A-4147-A177-3AD203B41FA5}">
                      <a16:colId xmlns:a16="http://schemas.microsoft.com/office/drawing/2014/main" val="3294548461"/>
                    </a:ext>
                  </a:extLst>
                </a:gridCol>
                <a:gridCol w="822960">
                  <a:extLst>
                    <a:ext uri="{9D8B030D-6E8A-4147-A177-3AD203B41FA5}">
                      <a16:colId xmlns:a16="http://schemas.microsoft.com/office/drawing/2014/main" val="2035141448"/>
                    </a:ext>
                  </a:extLst>
                </a:gridCol>
                <a:gridCol w="822960">
                  <a:extLst>
                    <a:ext uri="{9D8B030D-6E8A-4147-A177-3AD203B41FA5}">
                      <a16:colId xmlns:a16="http://schemas.microsoft.com/office/drawing/2014/main" val="3056889072"/>
                    </a:ext>
                  </a:extLst>
                </a:gridCol>
                <a:gridCol w="822960">
                  <a:extLst>
                    <a:ext uri="{9D8B030D-6E8A-4147-A177-3AD203B41FA5}">
                      <a16:colId xmlns:a16="http://schemas.microsoft.com/office/drawing/2014/main" val="209791975"/>
                    </a:ext>
                  </a:extLst>
                </a:gridCol>
                <a:gridCol w="822960">
                  <a:extLst>
                    <a:ext uri="{9D8B030D-6E8A-4147-A177-3AD203B41FA5}">
                      <a16:colId xmlns:a16="http://schemas.microsoft.com/office/drawing/2014/main" val="257822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72297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- 2019-01-04 08:00:01 </a:t>
                      </a:r>
                      <a:r>
                        <a:rPr kumimoji="0" lang="de-DE" sz="1000" b="0" i="0" u="none" strike="noStrike" kern="1200" cap="none" spc="0" normalizeH="0" baseline="0" noProof="0">
                          <a:ln>
                            <a:noFill/>
                          </a:ln>
                          <a:solidFill>
                            <a:prstClr val="black"/>
                          </a:solidFill>
                          <a:effectLst/>
                          <a:uLnTx/>
                          <a:uFillTx/>
                          <a:latin typeface="+mn-lt"/>
                          <a:ea typeface="+mn-ea"/>
                          <a:cs typeface="+mn-cs"/>
                        </a:rPr>
                        <a:t> 
 Warum in die Ferne schweifen? Sieh, das Gute (🚜💨) liegt so nah... (Zitat angelehnt an Goethes "Erinnerung"). Vielen Dank an Marunde!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6237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12:00:01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3446641"/>
                  </a:ext>
                </a:extLst>
              </a:tr>
            </a:tbl>
          </a:graphicData>
        </a:graphic>
      </p:graphicFrame>
      <p:sp>
        <p:nvSpPr>
          <p:cNvPr id="4" name="Text Placeholder 3">
            <a:extLst>
              <a:ext uri="{FF2B5EF4-FFF2-40B4-BE49-F238E27FC236}">
                <a16:creationId xmlns:a16="http://schemas.microsoft.com/office/drawing/2014/main" id="{A3FA6E99-2F17-4ADF-BBFF-7E9E06050E1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747548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B82AF-A21F-4A8D-8C6A-FEAC98528642}"/>
              </a:ext>
            </a:extLst>
          </p:cNvPr>
          <p:cNvSpPr>
            <a:spLocks noGrp="1"/>
          </p:cNvSpPr>
          <p:nvPr>
            <p:ph type="title"/>
          </p:nvPr>
        </p:nvSpPr>
        <p:spPr/>
        <p:txBody>
          <a:bodyPr/>
          <a:lstStyle/>
          <a:p>
            <a:r>
              <a:rPr lang="de-DE"/>
              <a:t>Facebook Eigene Post - Summe Interaktionen - Export | Treckerfahrer dürfen das</a:t>
            </a:r>
            <a:endParaRPr lang="en-US"/>
          </a:p>
        </p:txBody>
      </p:sp>
      <p:graphicFrame>
        <p:nvGraphicFramePr>
          <p:cNvPr id="5" name="Table Placeholder 4">
            <a:extLst>
              <a:ext uri="{FF2B5EF4-FFF2-40B4-BE49-F238E27FC236}">
                <a16:creationId xmlns:a16="http://schemas.microsoft.com/office/drawing/2014/main" id="{BD2A5A43-694B-4B54-ABD3-4BD43793526B}"/>
              </a:ext>
            </a:extLst>
          </p:cNvPr>
          <p:cNvGraphicFramePr>
            <a:graphicFrameLocks noGrp="1"/>
          </p:cNvGraphicFramePr>
          <p:nvPr>
            <p:ph type="tbl" sz="quarter" idx="13"/>
            <p:extLst>
              <p:ext uri="{D42A27DB-BD31-4B8C-83A1-F6EECF244321}">
                <p14:modId xmlns:p14="http://schemas.microsoft.com/office/powerpoint/2010/main" val="2520742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61553335"/>
                    </a:ext>
                  </a:extLst>
                </a:gridCol>
                <a:gridCol w="822960">
                  <a:extLst>
                    <a:ext uri="{9D8B030D-6E8A-4147-A177-3AD203B41FA5}">
                      <a16:colId xmlns:a16="http://schemas.microsoft.com/office/drawing/2014/main" val="2800426935"/>
                    </a:ext>
                  </a:extLst>
                </a:gridCol>
                <a:gridCol w="822960">
                  <a:extLst>
                    <a:ext uri="{9D8B030D-6E8A-4147-A177-3AD203B41FA5}">
                      <a16:colId xmlns:a16="http://schemas.microsoft.com/office/drawing/2014/main" val="1710087228"/>
                    </a:ext>
                  </a:extLst>
                </a:gridCol>
                <a:gridCol w="822960">
                  <a:extLst>
                    <a:ext uri="{9D8B030D-6E8A-4147-A177-3AD203B41FA5}">
                      <a16:colId xmlns:a16="http://schemas.microsoft.com/office/drawing/2014/main" val="3701724850"/>
                    </a:ext>
                  </a:extLst>
                </a:gridCol>
                <a:gridCol w="822960">
                  <a:extLst>
                    <a:ext uri="{9D8B030D-6E8A-4147-A177-3AD203B41FA5}">
                      <a16:colId xmlns:a16="http://schemas.microsoft.com/office/drawing/2014/main" val="3827000761"/>
                    </a:ext>
                  </a:extLst>
                </a:gridCol>
                <a:gridCol w="822960">
                  <a:extLst>
                    <a:ext uri="{9D8B030D-6E8A-4147-A177-3AD203B41FA5}">
                      <a16:colId xmlns:a16="http://schemas.microsoft.com/office/drawing/2014/main" val="3161695597"/>
                    </a:ext>
                  </a:extLst>
                </a:gridCol>
                <a:gridCol w="822960">
                  <a:extLst>
                    <a:ext uri="{9D8B030D-6E8A-4147-A177-3AD203B41FA5}">
                      <a16:colId xmlns:a16="http://schemas.microsoft.com/office/drawing/2014/main" val="2233467537"/>
                    </a:ext>
                  </a:extLst>
                </a:gridCol>
                <a:gridCol w="822960">
                  <a:extLst>
                    <a:ext uri="{9D8B030D-6E8A-4147-A177-3AD203B41FA5}">
                      <a16:colId xmlns:a16="http://schemas.microsoft.com/office/drawing/2014/main" val="873280052"/>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538774391"/>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9332</a:t>
                      </a:r>
                    </a:p>
                  </a:txBody>
                  <a:tcPr/>
                </a:tc>
                <a:tc>
                  <a:txBody>
                    <a:bodyPr/>
                    <a:lstStyle/>
                    <a:p>
                      <a:r>
                        <a:rPr lang="en-US" sz="1000"/>
                        <a:t>4425</a:t>
                      </a:r>
                    </a:p>
                  </a:txBody>
                  <a:tcPr/>
                </a:tc>
                <a:tc>
                  <a:txBody>
                    <a:bodyPr/>
                    <a:lstStyle/>
                    <a:p>
                      <a:r>
                        <a:rPr lang="en-US" sz="1000"/>
                        <a:t>3229</a:t>
                      </a:r>
                    </a:p>
                  </a:txBody>
                  <a:tcPr/>
                </a:tc>
                <a:tc>
                  <a:txBody>
                    <a:bodyPr/>
                    <a:lstStyle/>
                    <a:p>
                      <a:r>
                        <a:rPr lang="en-US" sz="1000"/>
                        <a:t>1678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65375438"/>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5401</a:t>
                      </a:r>
                    </a:p>
                  </a:txBody>
                  <a:tcPr/>
                </a:tc>
                <a:tc>
                  <a:txBody>
                    <a:bodyPr/>
                    <a:lstStyle/>
                    <a:p>
                      <a:r>
                        <a:rPr lang="en-US" sz="1000"/>
                        <a:t>3963</a:t>
                      </a:r>
                    </a:p>
                  </a:txBody>
                  <a:tcPr/>
                </a:tc>
                <a:tc>
                  <a:txBody>
                    <a:bodyPr/>
                    <a:lstStyle/>
                    <a:p>
                      <a:r>
                        <a:rPr lang="en-US" sz="1000"/>
                        <a:t>731</a:t>
                      </a:r>
                    </a:p>
                  </a:txBody>
                  <a:tcPr/>
                </a:tc>
                <a:tc>
                  <a:txBody>
                    <a:bodyPr/>
                    <a:lstStyle/>
                    <a:p>
                      <a:r>
                        <a:rPr lang="en-US" sz="1000"/>
                        <a:t>707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86147549"/>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5383</a:t>
                      </a:r>
                    </a:p>
                  </a:txBody>
                  <a:tcPr/>
                </a:tc>
                <a:tc>
                  <a:txBody>
                    <a:bodyPr/>
                    <a:lstStyle/>
                    <a:p>
                      <a:r>
                        <a:rPr lang="en-US" sz="1000"/>
                        <a:t>3409</a:t>
                      </a:r>
                    </a:p>
                  </a:txBody>
                  <a:tcPr/>
                </a:tc>
                <a:tc>
                  <a:txBody>
                    <a:bodyPr/>
                    <a:lstStyle/>
                    <a:p>
                      <a:r>
                        <a:rPr lang="en-US" sz="1000"/>
                        <a:t>779</a:t>
                      </a:r>
                    </a:p>
                  </a:txBody>
                  <a:tcPr/>
                </a:tc>
                <a:tc>
                  <a:txBody>
                    <a:bodyPr/>
                    <a:lstStyle/>
                    <a:p>
                      <a:r>
                        <a:rPr lang="en-US" sz="1000"/>
                        <a:t>1195</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3580673226"/>
                  </a:ext>
                </a:extLst>
              </a:tr>
              <a:tr h="370840">
                <a:tc>
                  <a:txBody>
                    <a:bodyPr/>
                    <a:lstStyle/>
                    <a:p>
                      <a:r>
                        <a:rPr lang="de-DE" sz="1000" b="1"/>
                        <a:t> Treckerfahrer dürfen das - 2018-03-30 13:00:00 </a:t>
                      </a:r>
                      <a:r>
                        <a:rPr lang="de-DE" sz="1000"/>
                        <a:t> 
 Wenn's nass und kalt ist, man aber nicht auf seine Lieblinge verzichten kann, dann wäre das eine Idee für's Wochende!</a:t>
                      </a:r>
                      <a:endParaRPr lang="en-US" sz="1000"/>
                    </a:p>
                  </a:txBody>
                  <a:tcPr/>
                </a:tc>
                <a:tc>
                  <a:txBody>
                    <a:bodyPr/>
                    <a:lstStyle/>
                    <a:p>
                      <a:r>
                        <a:rPr lang="en-US" sz="1000"/>
                        <a:t>4915</a:t>
                      </a:r>
                    </a:p>
                  </a:txBody>
                  <a:tcPr/>
                </a:tc>
                <a:tc>
                  <a:txBody>
                    <a:bodyPr/>
                    <a:lstStyle/>
                    <a:p>
                      <a:r>
                        <a:rPr lang="en-US" sz="1000"/>
                        <a:t>3782</a:t>
                      </a:r>
                    </a:p>
                  </a:txBody>
                  <a:tcPr/>
                </a:tc>
                <a:tc>
                  <a:txBody>
                    <a:bodyPr/>
                    <a:lstStyle/>
                    <a:p>
                      <a:r>
                        <a:rPr lang="en-US" sz="1000"/>
                        <a:t>400</a:t>
                      </a:r>
                    </a:p>
                  </a:txBody>
                  <a:tcPr/>
                </a:tc>
                <a:tc>
                  <a:txBody>
                    <a:bodyPr/>
                    <a:lstStyle/>
                    <a:p>
                      <a:r>
                        <a:rPr lang="en-US" sz="1000"/>
                        <a:t>733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36976661"/>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3749</a:t>
                      </a:r>
                    </a:p>
                  </a:txBody>
                  <a:tcPr/>
                </a:tc>
                <a:tc>
                  <a:txBody>
                    <a:bodyPr/>
                    <a:lstStyle/>
                    <a:p>
                      <a:r>
                        <a:rPr lang="en-US" sz="1000"/>
                        <a:t>569</a:t>
                      </a:r>
                    </a:p>
                  </a:txBody>
                  <a:tcPr/>
                </a:tc>
                <a:tc>
                  <a:txBody>
                    <a:bodyPr/>
                    <a:lstStyle/>
                    <a:p>
                      <a:r>
                        <a:rPr lang="en-US" sz="1000"/>
                        <a:t>3100</a:t>
                      </a:r>
                    </a:p>
                  </a:txBody>
                  <a:tcPr/>
                </a:tc>
                <a:tc>
                  <a:txBody>
                    <a:bodyPr/>
                    <a:lstStyle/>
                    <a:p>
                      <a:r>
                        <a:rPr lang="en-US" sz="1000"/>
                        <a:t>80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89579827"/>
                  </a:ext>
                </a:extLst>
              </a:tr>
            </a:tbl>
          </a:graphicData>
        </a:graphic>
      </p:graphicFrame>
      <p:sp>
        <p:nvSpPr>
          <p:cNvPr id="4" name="Text Placeholder 3">
            <a:extLst>
              <a:ext uri="{FF2B5EF4-FFF2-40B4-BE49-F238E27FC236}">
                <a16:creationId xmlns:a16="http://schemas.microsoft.com/office/drawing/2014/main" id="{72CBE677-AB81-4123-A791-4C18620F18C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3683157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3C510-00A6-4C3F-BB57-CE88857E8DB2}"/>
              </a:ext>
            </a:extLst>
          </p:cNvPr>
          <p:cNvSpPr>
            <a:spLocks noGrp="1"/>
          </p:cNvSpPr>
          <p:nvPr>
            <p:ph type="title"/>
          </p:nvPr>
        </p:nvSpPr>
        <p:spPr/>
        <p:txBody>
          <a:bodyPr/>
          <a:lstStyle/>
          <a:p>
            <a:r>
              <a:rPr lang="de-DE"/>
              <a:t>Facebook Eigene Posts - Reaktionen - Export | Treckerfahrer dürfen das - 1 of 10</a:t>
            </a:r>
            <a:endParaRPr lang="en-US"/>
          </a:p>
        </p:txBody>
      </p:sp>
      <p:graphicFrame>
        <p:nvGraphicFramePr>
          <p:cNvPr id="5" name="Table Placeholder 4">
            <a:extLst>
              <a:ext uri="{FF2B5EF4-FFF2-40B4-BE49-F238E27FC236}">
                <a16:creationId xmlns:a16="http://schemas.microsoft.com/office/drawing/2014/main" id="{60382D97-F3FB-4166-B103-6A076D44898A}"/>
              </a:ext>
            </a:extLst>
          </p:cNvPr>
          <p:cNvGraphicFramePr>
            <a:graphicFrameLocks noGrp="1"/>
          </p:cNvGraphicFramePr>
          <p:nvPr>
            <p:ph type="tbl" sz="quarter" idx="13"/>
            <p:extLst>
              <p:ext uri="{D42A27DB-BD31-4B8C-83A1-F6EECF244321}">
                <p14:modId xmlns:p14="http://schemas.microsoft.com/office/powerpoint/2010/main" val="903105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327673327"/>
                    </a:ext>
                  </a:extLst>
                </a:gridCol>
                <a:gridCol w="822960">
                  <a:extLst>
                    <a:ext uri="{9D8B030D-6E8A-4147-A177-3AD203B41FA5}">
                      <a16:colId xmlns:a16="http://schemas.microsoft.com/office/drawing/2014/main" val="4150572597"/>
                    </a:ext>
                  </a:extLst>
                </a:gridCol>
                <a:gridCol w="493776">
                  <a:extLst>
                    <a:ext uri="{9D8B030D-6E8A-4147-A177-3AD203B41FA5}">
                      <a16:colId xmlns:a16="http://schemas.microsoft.com/office/drawing/2014/main" val="2201105942"/>
                    </a:ext>
                  </a:extLst>
                </a:gridCol>
                <a:gridCol w="493776">
                  <a:extLst>
                    <a:ext uri="{9D8B030D-6E8A-4147-A177-3AD203B41FA5}">
                      <a16:colId xmlns:a16="http://schemas.microsoft.com/office/drawing/2014/main" val="78952941"/>
                    </a:ext>
                  </a:extLst>
                </a:gridCol>
                <a:gridCol w="493776">
                  <a:extLst>
                    <a:ext uri="{9D8B030D-6E8A-4147-A177-3AD203B41FA5}">
                      <a16:colId xmlns:a16="http://schemas.microsoft.com/office/drawing/2014/main" val="2331238009"/>
                    </a:ext>
                  </a:extLst>
                </a:gridCol>
                <a:gridCol w="493776">
                  <a:extLst>
                    <a:ext uri="{9D8B030D-6E8A-4147-A177-3AD203B41FA5}">
                      <a16:colId xmlns:a16="http://schemas.microsoft.com/office/drawing/2014/main" val="4235031909"/>
                    </a:ext>
                  </a:extLst>
                </a:gridCol>
                <a:gridCol w="493776">
                  <a:extLst>
                    <a:ext uri="{9D8B030D-6E8A-4147-A177-3AD203B41FA5}">
                      <a16:colId xmlns:a16="http://schemas.microsoft.com/office/drawing/2014/main" val="1816226145"/>
                    </a:ext>
                  </a:extLst>
                </a:gridCol>
                <a:gridCol w="493776">
                  <a:extLst>
                    <a:ext uri="{9D8B030D-6E8A-4147-A177-3AD203B41FA5}">
                      <a16:colId xmlns:a16="http://schemas.microsoft.com/office/drawing/2014/main" val="4107657960"/>
                    </a:ext>
                  </a:extLst>
                </a:gridCol>
                <a:gridCol w="493776">
                  <a:extLst>
                    <a:ext uri="{9D8B030D-6E8A-4147-A177-3AD203B41FA5}">
                      <a16:colId xmlns:a16="http://schemas.microsoft.com/office/drawing/2014/main" val="2575488236"/>
                    </a:ext>
                  </a:extLst>
                </a:gridCol>
                <a:gridCol w="493776">
                  <a:extLst>
                    <a:ext uri="{9D8B030D-6E8A-4147-A177-3AD203B41FA5}">
                      <a16:colId xmlns:a16="http://schemas.microsoft.com/office/drawing/2014/main" val="2625985730"/>
                    </a:ext>
                  </a:extLst>
                </a:gridCol>
                <a:gridCol w="493776">
                  <a:extLst>
                    <a:ext uri="{9D8B030D-6E8A-4147-A177-3AD203B41FA5}">
                      <a16:colId xmlns:a16="http://schemas.microsoft.com/office/drawing/2014/main" val="196182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8410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- 2019-01-26 18:00:00</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5593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- 2018-01-20 14:00:00</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Unbedingt Ton!!!- Ein alter Darth Vader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9037481"/>
                  </a:ext>
                </a:extLst>
              </a:tr>
            </a:tbl>
          </a:graphicData>
        </a:graphic>
      </p:graphicFrame>
      <p:sp>
        <p:nvSpPr>
          <p:cNvPr id="4" name="Text Placeholder 3">
            <a:extLst>
              <a:ext uri="{FF2B5EF4-FFF2-40B4-BE49-F238E27FC236}">
                <a16:creationId xmlns:a16="http://schemas.microsoft.com/office/drawing/2014/main" id="{F99547F1-8D2B-46D1-A8AF-CDC85A15EED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138557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5F390-929E-485E-BAF4-2D006F85CA36}"/>
              </a:ext>
            </a:extLst>
          </p:cNvPr>
          <p:cNvSpPr>
            <a:spLocks noGrp="1"/>
          </p:cNvSpPr>
          <p:nvPr>
            <p:ph type="title"/>
          </p:nvPr>
        </p:nvSpPr>
        <p:spPr/>
        <p:txBody>
          <a:bodyPr/>
          <a:lstStyle/>
          <a:p>
            <a:r>
              <a:rPr lang="de-DE"/>
              <a:t>Facebook Eigene Posts - Reaktionen - Export | Treckerfahrer dürfen das - 2 of 10</a:t>
            </a:r>
            <a:endParaRPr lang="en-US"/>
          </a:p>
        </p:txBody>
      </p:sp>
      <p:graphicFrame>
        <p:nvGraphicFramePr>
          <p:cNvPr id="5" name="Table Placeholder 4">
            <a:extLst>
              <a:ext uri="{FF2B5EF4-FFF2-40B4-BE49-F238E27FC236}">
                <a16:creationId xmlns:a16="http://schemas.microsoft.com/office/drawing/2014/main" id="{BF6AD8D2-0260-4BD9-8A94-894E246FC051}"/>
              </a:ext>
            </a:extLst>
          </p:cNvPr>
          <p:cNvGraphicFramePr>
            <a:graphicFrameLocks noGrp="1"/>
          </p:cNvGraphicFramePr>
          <p:nvPr>
            <p:ph type="tbl" sz="quarter" idx="13"/>
            <p:extLst>
              <p:ext uri="{D42A27DB-BD31-4B8C-83A1-F6EECF244321}">
                <p14:modId xmlns:p14="http://schemas.microsoft.com/office/powerpoint/2010/main" val="1165364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717334947"/>
                    </a:ext>
                  </a:extLst>
                </a:gridCol>
                <a:gridCol w="822960">
                  <a:extLst>
                    <a:ext uri="{9D8B030D-6E8A-4147-A177-3AD203B41FA5}">
                      <a16:colId xmlns:a16="http://schemas.microsoft.com/office/drawing/2014/main" val="4160556915"/>
                    </a:ext>
                  </a:extLst>
                </a:gridCol>
                <a:gridCol w="493776">
                  <a:extLst>
                    <a:ext uri="{9D8B030D-6E8A-4147-A177-3AD203B41FA5}">
                      <a16:colId xmlns:a16="http://schemas.microsoft.com/office/drawing/2014/main" val="2234351778"/>
                    </a:ext>
                  </a:extLst>
                </a:gridCol>
                <a:gridCol w="493776">
                  <a:extLst>
                    <a:ext uri="{9D8B030D-6E8A-4147-A177-3AD203B41FA5}">
                      <a16:colId xmlns:a16="http://schemas.microsoft.com/office/drawing/2014/main" val="3390339042"/>
                    </a:ext>
                  </a:extLst>
                </a:gridCol>
                <a:gridCol w="493776">
                  <a:extLst>
                    <a:ext uri="{9D8B030D-6E8A-4147-A177-3AD203B41FA5}">
                      <a16:colId xmlns:a16="http://schemas.microsoft.com/office/drawing/2014/main" val="817273656"/>
                    </a:ext>
                  </a:extLst>
                </a:gridCol>
                <a:gridCol w="493776">
                  <a:extLst>
                    <a:ext uri="{9D8B030D-6E8A-4147-A177-3AD203B41FA5}">
                      <a16:colId xmlns:a16="http://schemas.microsoft.com/office/drawing/2014/main" val="2091908282"/>
                    </a:ext>
                  </a:extLst>
                </a:gridCol>
                <a:gridCol w="493776">
                  <a:extLst>
                    <a:ext uri="{9D8B030D-6E8A-4147-A177-3AD203B41FA5}">
                      <a16:colId xmlns:a16="http://schemas.microsoft.com/office/drawing/2014/main" val="4181972920"/>
                    </a:ext>
                  </a:extLst>
                </a:gridCol>
                <a:gridCol w="493776">
                  <a:extLst>
                    <a:ext uri="{9D8B030D-6E8A-4147-A177-3AD203B41FA5}">
                      <a16:colId xmlns:a16="http://schemas.microsoft.com/office/drawing/2014/main" val="3924222362"/>
                    </a:ext>
                  </a:extLst>
                </a:gridCol>
                <a:gridCol w="493776">
                  <a:extLst>
                    <a:ext uri="{9D8B030D-6E8A-4147-A177-3AD203B41FA5}">
                      <a16:colId xmlns:a16="http://schemas.microsoft.com/office/drawing/2014/main" val="1281351200"/>
                    </a:ext>
                  </a:extLst>
                </a:gridCol>
                <a:gridCol w="493776">
                  <a:extLst>
                    <a:ext uri="{9D8B030D-6E8A-4147-A177-3AD203B41FA5}">
                      <a16:colId xmlns:a16="http://schemas.microsoft.com/office/drawing/2014/main" val="3662151168"/>
                    </a:ext>
                  </a:extLst>
                </a:gridCol>
                <a:gridCol w="493776">
                  <a:extLst>
                    <a:ext uri="{9D8B030D-6E8A-4147-A177-3AD203B41FA5}">
                      <a16:colId xmlns:a16="http://schemas.microsoft.com/office/drawing/2014/main" val="723402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0830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- 2018-03-30 13:00:00</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 Tipp für Regentage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456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11:00:00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951775324"/>
                  </a:ext>
                </a:extLst>
              </a:tr>
            </a:tbl>
          </a:graphicData>
        </a:graphic>
      </p:graphicFrame>
      <p:sp>
        <p:nvSpPr>
          <p:cNvPr id="4" name="Text Placeholder 3">
            <a:extLst>
              <a:ext uri="{FF2B5EF4-FFF2-40B4-BE49-F238E27FC236}">
                <a16:creationId xmlns:a16="http://schemas.microsoft.com/office/drawing/2014/main" id="{B531DE1C-29CD-4083-A53B-35A274D01EF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156281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7484E-06AE-43B8-9304-91AB1F65E6A7}"/>
              </a:ext>
            </a:extLst>
          </p:cNvPr>
          <p:cNvSpPr>
            <a:spLocks noGrp="1"/>
          </p:cNvSpPr>
          <p:nvPr>
            <p:ph type="title"/>
          </p:nvPr>
        </p:nvSpPr>
        <p:spPr/>
        <p:txBody>
          <a:bodyPr/>
          <a:lstStyle/>
          <a:p>
            <a:r>
              <a:rPr lang="de-DE"/>
              <a:t>Facebook Eigene Posts - Reaktionen - Export | Treckerfahrer dürfen das - 3 of 10</a:t>
            </a:r>
            <a:endParaRPr lang="en-US"/>
          </a:p>
        </p:txBody>
      </p:sp>
      <p:graphicFrame>
        <p:nvGraphicFramePr>
          <p:cNvPr id="5" name="Table Placeholder 4">
            <a:extLst>
              <a:ext uri="{FF2B5EF4-FFF2-40B4-BE49-F238E27FC236}">
                <a16:creationId xmlns:a16="http://schemas.microsoft.com/office/drawing/2014/main" id="{448EE23C-FC61-48CB-98CA-DB5CFAD72194}"/>
              </a:ext>
            </a:extLst>
          </p:cNvPr>
          <p:cNvGraphicFramePr>
            <a:graphicFrameLocks noGrp="1"/>
          </p:cNvGraphicFramePr>
          <p:nvPr>
            <p:ph type="tbl" sz="quarter" idx="13"/>
            <p:extLst>
              <p:ext uri="{D42A27DB-BD31-4B8C-83A1-F6EECF244321}">
                <p14:modId xmlns:p14="http://schemas.microsoft.com/office/powerpoint/2010/main" val="2972983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8091172"/>
                    </a:ext>
                  </a:extLst>
                </a:gridCol>
                <a:gridCol w="822960">
                  <a:extLst>
                    <a:ext uri="{9D8B030D-6E8A-4147-A177-3AD203B41FA5}">
                      <a16:colId xmlns:a16="http://schemas.microsoft.com/office/drawing/2014/main" val="2114012259"/>
                    </a:ext>
                  </a:extLst>
                </a:gridCol>
                <a:gridCol w="493776">
                  <a:extLst>
                    <a:ext uri="{9D8B030D-6E8A-4147-A177-3AD203B41FA5}">
                      <a16:colId xmlns:a16="http://schemas.microsoft.com/office/drawing/2014/main" val="3267366318"/>
                    </a:ext>
                  </a:extLst>
                </a:gridCol>
                <a:gridCol w="493776">
                  <a:extLst>
                    <a:ext uri="{9D8B030D-6E8A-4147-A177-3AD203B41FA5}">
                      <a16:colId xmlns:a16="http://schemas.microsoft.com/office/drawing/2014/main" val="598350880"/>
                    </a:ext>
                  </a:extLst>
                </a:gridCol>
                <a:gridCol w="493776">
                  <a:extLst>
                    <a:ext uri="{9D8B030D-6E8A-4147-A177-3AD203B41FA5}">
                      <a16:colId xmlns:a16="http://schemas.microsoft.com/office/drawing/2014/main" val="4199807644"/>
                    </a:ext>
                  </a:extLst>
                </a:gridCol>
                <a:gridCol w="493776">
                  <a:extLst>
                    <a:ext uri="{9D8B030D-6E8A-4147-A177-3AD203B41FA5}">
                      <a16:colId xmlns:a16="http://schemas.microsoft.com/office/drawing/2014/main" val="448040232"/>
                    </a:ext>
                  </a:extLst>
                </a:gridCol>
                <a:gridCol w="493776">
                  <a:extLst>
                    <a:ext uri="{9D8B030D-6E8A-4147-A177-3AD203B41FA5}">
                      <a16:colId xmlns:a16="http://schemas.microsoft.com/office/drawing/2014/main" val="3170825675"/>
                    </a:ext>
                  </a:extLst>
                </a:gridCol>
                <a:gridCol w="493776">
                  <a:extLst>
                    <a:ext uri="{9D8B030D-6E8A-4147-A177-3AD203B41FA5}">
                      <a16:colId xmlns:a16="http://schemas.microsoft.com/office/drawing/2014/main" val="2131849171"/>
                    </a:ext>
                  </a:extLst>
                </a:gridCol>
                <a:gridCol w="493776">
                  <a:extLst>
                    <a:ext uri="{9D8B030D-6E8A-4147-A177-3AD203B41FA5}">
                      <a16:colId xmlns:a16="http://schemas.microsoft.com/office/drawing/2014/main" val="1081321862"/>
                    </a:ext>
                  </a:extLst>
                </a:gridCol>
                <a:gridCol w="493776">
                  <a:extLst>
                    <a:ext uri="{9D8B030D-6E8A-4147-A177-3AD203B41FA5}">
                      <a16:colId xmlns:a16="http://schemas.microsoft.com/office/drawing/2014/main" val="212479415"/>
                    </a:ext>
                  </a:extLst>
                </a:gridCol>
                <a:gridCol w="493776">
                  <a:extLst>
                    <a:ext uri="{9D8B030D-6E8A-4147-A177-3AD203B41FA5}">
                      <a16:colId xmlns:a16="http://schemas.microsoft.com/office/drawing/2014/main" val="2294434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2822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- 2018-12-28 18:00:01</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108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- 2018-03-16 07:00:00</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5271792"/>
                  </a:ext>
                </a:extLst>
              </a:tr>
            </a:tbl>
          </a:graphicData>
        </a:graphic>
      </p:graphicFrame>
      <p:sp>
        <p:nvSpPr>
          <p:cNvPr id="4" name="Text Placeholder 3">
            <a:extLst>
              <a:ext uri="{FF2B5EF4-FFF2-40B4-BE49-F238E27FC236}">
                <a16:creationId xmlns:a16="http://schemas.microsoft.com/office/drawing/2014/main" id="{E1A61295-B0C7-4BED-AAE7-92D3C4B328E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734921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E832B-DD7B-4579-9F0C-4DF4F971F97C}"/>
              </a:ext>
            </a:extLst>
          </p:cNvPr>
          <p:cNvSpPr>
            <a:spLocks noGrp="1"/>
          </p:cNvSpPr>
          <p:nvPr>
            <p:ph type="title"/>
          </p:nvPr>
        </p:nvSpPr>
        <p:spPr/>
        <p:txBody>
          <a:bodyPr/>
          <a:lstStyle/>
          <a:p>
            <a:r>
              <a:rPr lang="de-DE"/>
              <a:t>Facebook Eigene Posts - Reaktionen - Export | Treckerfahrer dürfen das - 4 of 10</a:t>
            </a:r>
            <a:endParaRPr lang="en-US"/>
          </a:p>
        </p:txBody>
      </p:sp>
      <p:graphicFrame>
        <p:nvGraphicFramePr>
          <p:cNvPr id="5" name="Table Placeholder 4">
            <a:extLst>
              <a:ext uri="{FF2B5EF4-FFF2-40B4-BE49-F238E27FC236}">
                <a16:creationId xmlns:a16="http://schemas.microsoft.com/office/drawing/2014/main" id="{23E9C54A-5664-4DA3-8B30-24AE00F11C4F}"/>
              </a:ext>
            </a:extLst>
          </p:cNvPr>
          <p:cNvGraphicFramePr>
            <a:graphicFrameLocks noGrp="1"/>
          </p:cNvGraphicFramePr>
          <p:nvPr>
            <p:ph type="tbl" sz="quarter" idx="13"/>
            <p:extLst>
              <p:ext uri="{D42A27DB-BD31-4B8C-83A1-F6EECF244321}">
                <p14:modId xmlns:p14="http://schemas.microsoft.com/office/powerpoint/2010/main" val="250973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644536763"/>
                    </a:ext>
                  </a:extLst>
                </a:gridCol>
                <a:gridCol w="822960">
                  <a:extLst>
                    <a:ext uri="{9D8B030D-6E8A-4147-A177-3AD203B41FA5}">
                      <a16:colId xmlns:a16="http://schemas.microsoft.com/office/drawing/2014/main" val="3548065328"/>
                    </a:ext>
                  </a:extLst>
                </a:gridCol>
                <a:gridCol w="493776">
                  <a:extLst>
                    <a:ext uri="{9D8B030D-6E8A-4147-A177-3AD203B41FA5}">
                      <a16:colId xmlns:a16="http://schemas.microsoft.com/office/drawing/2014/main" val="1274364193"/>
                    </a:ext>
                  </a:extLst>
                </a:gridCol>
                <a:gridCol w="493776">
                  <a:extLst>
                    <a:ext uri="{9D8B030D-6E8A-4147-A177-3AD203B41FA5}">
                      <a16:colId xmlns:a16="http://schemas.microsoft.com/office/drawing/2014/main" val="1605943237"/>
                    </a:ext>
                  </a:extLst>
                </a:gridCol>
                <a:gridCol w="493776">
                  <a:extLst>
                    <a:ext uri="{9D8B030D-6E8A-4147-A177-3AD203B41FA5}">
                      <a16:colId xmlns:a16="http://schemas.microsoft.com/office/drawing/2014/main" val="1469913550"/>
                    </a:ext>
                  </a:extLst>
                </a:gridCol>
                <a:gridCol w="493776">
                  <a:extLst>
                    <a:ext uri="{9D8B030D-6E8A-4147-A177-3AD203B41FA5}">
                      <a16:colId xmlns:a16="http://schemas.microsoft.com/office/drawing/2014/main" val="2407130512"/>
                    </a:ext>
                  </a:extLst>
                </a:gridCol>
                <a:gridCol w="493776">
                  <a:extLst>
                    <a:ext uri="{9D8B030D-6E8A-4147-A177-3AD203B41FA5}">
                      <a16:colId xmlns:a16="http://schemas.microsoft.com/office/drawing/2014/main" val="62169448"/>
                    </a:ext>
                  </a:extLst>
                </a:gridCol>
                <a:gridCol w="493776">
                  <a:extLst>
                    <a:ext uri="{9D8B030D-6E8A-4147-A177-3AD203B41FA5}">
                      <a16:colId xmlns:a16="http://schemas.microsoft.com/office/drawing/2014/main" val="3352909804"/>
                    </a:ext>
                  </a:extLst>
                </a:gridCol>
                <a:gridCol w="493776">
                  <a:extLst>
                    <a:ext uri="{9D8B030D-6E8A-4147-A177-3AD203B41FA5}">
                      <a16:colId xmlns:a16="http://schemas.microsoft.com/office/drawing/2014/main" val="490797368"/>
                    </a:ext>
                  </a:extLst>
                </a:gridCol>
                <a:gridCol w="493776">
                  <a:extLst>
                    <a:ext uri="{9D8B030D-6E8A-4147-A177-3AD203B41FA5}">
                      <a16:colId xmlns:a16="http://schemas.microsoft.com/office/drawing/2014/main" val="3333810926"/>
                    </a:ext>
                  </a:extLst>
                </a:gridCol>
                <a:gridCol w="493776">
                  <a:extLst>
                    <a:ext uri="{9D8B030D-6E8A-4147-A177-3AD203B41FA5}">
                      <a16:colId xmlns:a16="http://schemas.microsoft.com/office/drawing/2014/main" val="965766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5900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- 2018-03-03 14:00:00</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Schlepper können alles!!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86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- 2018-06-15 12:12:15</a:t>
                      </a:r>
                      <a:r>
                        <a:rPr kumimoji="0" lang="de-DE" sz="1000" b="0" i="0" u="none" strike="noStrike" kern="1200" cap="none" spc="0" normalizeH="0" baseline="0" noProof="0">
                          <a:ln>
                            <a:noFill/>
                          </a:ln>
                          <a:solidFill>
                            <a:prstClr val="black"/>
                          </a:solidFill>
                          <a:effectLst/>
                          <a:uLnTx/>
                          <a:uFillTx/>
                          <a:latin typeface="+mn-lt"/>
                          <a:ea typeface="+mn-ea"/>
                          <a:cs typeface="+mn-cs"/>
                        </a:rPr>
                        <a:t>
Und...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9204463"/>
                  </a:ext>
                </a:extLst>
              </a:tr>
            </a:tbl>
          </a:graphicData>
        </a:graphic>
      </p:graphicFrame>
      <p:sp>
        <p:nvSpPr>
          <p:cNvPr id="4" name="Text Placeholder 3">
            <a:extLst>
              <a:ext uri="{FF2B5EF4-FFF2-40B4-BE49-F238E27FC236}">
                <a16:creationId xmlns:a16="http://schemas.microsoft.com/office/drawing/2014/main" id="{4A8B49D3-23EE-40F0-8235-164E1142940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0808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606A7-B8A8-459B-A869-0E57766B4C26}"/>
              </a:ext>
            </a:extLst>
          </p:cNvPr>
          <p:cNvSpPr>
            <a:spLocks noGrp="1"/>
          </p:cNvSpPr>
          <p:nvPr>
            <p:ph type="title"/>
          </p:nvPr>
        </p:nvSpPr>
        <p:spPr/>
        <p:txBody>
          <a:bodyPr/>
          <a:lstStyle/>
          <a:p>
            <a:r>
              <a:rPr lang="de-DE"/>
              <a:t>Facebook Eigene Posts - Reaktionen - Export | Treckerfahrer dürfen das - 5 of 10</a:t>
            </a:r>
            <a:endParaRPr lang="en-US"/>
          </a:p>
        </p:txBody>
      </p:sp>
      <p:graphicFrame>
        <p:nvGraphicFramePr>
          <p:cNvPr id="5" name="Table Placeholder 4">
            <a:extLst>
              <a:ext uri="{FF2B5EF4-FFF2-40B4-BE49-F238E27FC236}">
                <a16:creationId xmlns:a16="http://schemas.microsoft.com/office/drawing/2014/main" id="{CA06BAD7-DC6A-4A7A-AAF4-329DC6D48D79}"/>
              </a:ext>
            </a:extLst>
          </p:cNvPr>
          <p:cNvGraphicFramePr>
            <a:graphicFrameLocks noGrp="1"/>
          </p:cNvGraphicFramePr>
          <p:nvPr>
            <p:ph type="tbl" sz="quarter" idx="13"/>
            <p:extLst>
              <p:ext uri="{D42A27DB-BD31-4B8C-83A1-F6EECF244321}">
                <p14:modId xmlns:p14="http://schemas.microsoft.com/office/powerpoint/2010/main" val="3224075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58476660"/>
                    </a:ext>
                  </a:extLst>
                </a:gridCol>
                <a:gridCol w="822960">
                  <a:extLst>
                    <a:ext uri="{9D8B030D-6E8A-4147-A177-3AD203B41FA5}">
                      <a16:colId xmlns:a16="http://schemas.microsoft.com/office/drawing/2014/main" val="3050155121"/>
                    </a:ext>
                  </a:extLst>
                </a:gridCol>
                <a:gridCol w="493776">
                  <a:extLst>
                    <a:ext uri="{9D8B030D-6E8A-4147-A177-3AD203B41FA5}">
                      <a16:colId xmlns:a16="http://schemas.microsoft.com/office/drawing/2014/main" val="1438689930"/>
                    </a:ext>
                  </a:extLst>
                </a:gridCol>
                <a:gridCol w="493776">
                  <a:extLst>
                    <a:ext uri="{9D8B030D-6E8A-4147-A177-3AD203B41FA5}">
                      <a16:colId xmlns:a16="http://schemas.microsoft.com/office/drawing/2014/main" val="1003866673"/>
                    </a:ext>
                  </a:extLst>
                </a:gridCol>
                <a:gridCol w="493776">
                  <a:extLst>
                    <a:ext uri="{9D8B030D-6E8A-4147-A177-3AD203B41FA5}">
                      <a16:colId xmlns:a16="http://schemas.microsoft.com/office/drawing/2014/main" val="3012520408"/>
                    </a:ext>
                  </a:extLst>
                </a:gridCol>
                <a:gridCol w="493776">
                  <a:extLst>
                    <a:ext uri="{9D8B030D-6E8A-4147-A177-3AD203B41FA5}">
                      <a16:colId xmlns:a16="http://schemas.microsoft.com/office/drawing/2014/main" val="3446688138"/>
                    </a:ext>
                  </a:extLst>
                </a:gridCol>
                <a:gridCol w="493776">
                  <a:extLst>
                    <a:ext uri="{9D8B030D-6E8A-4147-A177-3AD203B41FA5}">
                      <a16:colId xmlns:a16="http://schemas.microsoft.com/office/drawing/2014/main" val="549990421"/>
                    </a:ext>
                  </a:extLst>
                </a:gridCol>
                <a:gridCol w="493776">
                  <a:extLst>
                    <a:ext uri="{9D8B030D-6E8A-4147-A177-3AD203B41FA5}">
                      <a16:colId xmlns:a16="http://schemas.microsoft.com/office/drawing/2014/main" val="2379709386"/>
                    </a:ext>
                  </a:extLst>
                </a:gridCol>
                <a:gridCol w="493776">
                  <a:extLst>
                    <a:ext uri="{9D8B030D-6E8A-4147-A177-3AD203B41FA5}">
                      <a16:colId xmlns:a16="http://schemas.microsoft.com/office/drawing/2014/main" val="3816027835"/>
                    </a:ext>
                  </a:extLst>
                </a:gridCol>
                <a:gridCol w="493776">
                  <a:extLst>
                    <a:ext uri="{9D8B030D-6E8A-4147-A177-3AD203B41FA5}">
                      <a16:colId xmlns:a16="http://schemas.microsoft.com/office/drawing/2014/main" val="64969304"/>
                    </a:ext>
                  </a:extLst>
                </a:gridCol>
                <a:gridCol w="493776">
                  <a:extLst>
                    <a:ext uri="{9D8B030D-6E8A-4147-A177-3AD203B41FA5}">
                      <a16:colId xmlns:a16="http://schemas.microsoft.com/office/drawing/2014/main" val="586302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1173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- 2018-05-10 16:00:01</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Jetzt wird's nasssssssssssssssssss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3282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- 2018-04-07 13:00:00</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Schallgeschwindigkeit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3367146"/>
                  </a:ext>
                </a:extLst>
              </a:tr>
            </a:tbl>
          </a:graphicData>
        </a:graphic>
      </p:graphicFrame>
      <p:sp>
        <p:nvSpPr>
          <p:cNvPr id="4" name="Text Placeholder 3">
            <a:extLst>
              <a:ext uri="{FF2B5EF4-FFF2-40B4-BE49-F238E27FC236}">
                <a16:creationId xmlns:a16="http://schemas.microsoft.com/office/drawing/2014/main" id="{2597D09B-CF17-4ACF-A96C-CA5D8F99EC0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500865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3058B-ADD1-4794-863E-110EA0F44EE7}"/>
              </a:ext>
            </a:extLst>
          </p:cNvPr>
          <p:cNvSpPr>
            <a:spLocks noGrp="1"/>
          </p:cNvSpPr>
          <p:nvPr>
            <p:ph type="title"/>
          </p:nvPr>
        </p:nvSpPr>
        <p:spPr/>
        <p:txBody>
          <a:bodyPr/>
          <a:lstStyle/>
          <a:p>
            <a:r>
              <a:rPr lang="de-DE"/>
              <a:t>Facebook Eigene Posts - Reaktionen - Export | Treckerfahrer dürfen das - 6 of 10</a:t>
            </a:r>
            <a:endParaRPr lang="en-US"/>
          </a:p>
        </p:txBody>
      </p:sp>
      <p:graphicFrame>
        <p:nvGraphicFramePr>
          <p:cNvPr id="5" name="Table Placeholder 4">
            <a:extLst>
              <a:ext uri="{FF2B5EF4-FFF2-40B4-BE49-F238E27FC236}">
                <a16:creationId xmlns:a16="http://schemas.microsoft.com/office/drawing/2014/main" id="{BACF718B-7DF0-48F0-97A3-4C124B45F349}"/>
              </a:ext>
            </a:extLst>
          </p:cNvPr>
          <p:cNvGraphicFramePr>
            <a:graphicFrameLocks noGrp="1"/>
          </p:cNvGraphicFramePr>
          <p:nvPr>
            <p:ph type="tbl" sz="quarter" idx="13"/>
            <p:extLst>
              <p:ext uri="{D42A27DB-BD31-4B8C-83A1-F6EECF244321}">
                <p14:modId xmlns:p14="http://schemas.microsoft.com/office/powerpoint/2010/main" val="3211321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689583945"/>
                    </a:ext>
                  </a:extLst>
                </a:gridCol>
                <a:gridCol w="822960">
                  <a:extLst>
                    <a:ext uri="{9D8B030D-6E8A-4147-A177-3AD203B41FA5}">
                      <a16:colId xmlns:a16="http://schemas.microsoft.com/office/drawing/2014/main" val="114410640"/>
                    </a:ext>
                  </a:extLst>
                </a:gridCol>
                <a:gridCol w="493776">
                  <a:extLst>
                    <a:ext uri="{9D8B030D-6E8A-4147-A177-3AD203B41FA5}">
                      <a16:colId xmlns:a16="http://schemas.microsoft.com/office/drawing/2014/main" val="4257832155"/>
                    </a:ext>
                  </a:extLst>
                </a:gridCol>
                <a:gridCol w="493776">
                  <a:extLst>
                    <a:ext uri="{9D8B030D-6E8A-4147-A177-3AD203B41FA5}">
                      <a16:colId xmlns:a16="http://schemas.microsoft.com/office/drawing/2014/main" val="1615013215"/>
                    </a:ext>
                  </a:extLst>
                </a:gridCol>
                <a:gridCol w="493776">
                  <a:extLst>
                    <a:ext uri="{9D8B030D-6E8A-4147-A177-3AD203B41FA5}">
                      <a16:colId xmlns:a16="http://schemas.microsoft.com/office/drawing/2014/main" val="3518346533"/>
                    </a:ext>
                  </a:extLst>
                </a:gridCol>
                <a:gridCol w="493776">
                  <a:extLst>
                    <a:ext uri="{9D8B030D-6E8A-4147-A177-3AD203B41FA5}">
                      <a16:colId xmlns:a16="http://schemas.microsoft.com/office/drawing/2014/main" val="3796743451"/>
                    </a:ext>
                  </a:extLst>
                </a:gridCol>
                <a:gridCol w="493776">
                  <a:extLst>
                    <a:ext uri="{9D8B030D-6E8A-4147-A177-3AD203B41FA5}">
                      <a16:colId xmlns:a16="http://schemas.microsoft.com/office/drawing/2014/main" val="2768818554"/>
                    </a:ext>
                  </a:extLst>
                </a:gridCol>
                <a:gridCol w="493776">
                  <a:extLst>
                    <a:ext uri="{9D8B030D-6E8A-4147-A177-3AD203B41FA5}">
                      <a16:colId xmlns:a16="http://schemas.microsoft.com/office/drawing/2014/main" val="1211534910"/>
                    </a:ext>
                  </a:extLst>
                </a:gridCol>
                <a:gridCol w="493776">
                  <a:extLst>
                    <a:ext uri="{9D8B030D-6E8A-4147-A177-3AD203B41FA5}">
                      <a16:colId xmlns:a16="http://schemas.microsoft.com/office/drawing/2014/main" val="412953621"/>
                    </a:ext>
                  </a:extLst>
                </a:gridCol>
                <a:gridCol w="493776">
                  <a:extLst>
                    <a:ext uri="{9D8B030D-6E8A-4147-A177-3AD203B41FA5}">
                      <a16:colId xmlns:a16="http://schemas.microsoft.com/office/drawing/2014/main" val="375170434"/>
                    </a:ext>
                  </a:extLst>
                </a:gridCol>
                <a:gridCol w="493776">
                  <a:extLst>
                    <a:ext uri="{9D8B030D-6E8A-4147-A177-3AD203B41FA5}">
                      <a16:colId xmlns:a16="http://schemas.microsoft.com/office/drawing/2014/main" val="1117802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6918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- 2018-01-05 14:00:01</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Aufkleber reicht, oder?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2856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16:19:34</a:t>
                      </a:r>
                      <a:r>
                        <a:rPr kumimoji="0" lang="de-DE" sz="1000" b="0" i="0" u="none" strike="noStrike" kern="1200" cap="none" spc="0" normalizeH="0" baseline="0" noProof="0">
                          <a:ln>
                            <a:noFill/>
                          </a:ln>
                          <a:solidFill>
                            <a:prstClr val="black"/>
                          </a:solidFill>
                          <a:effectLst/>
                          <a:uLnTx/>
                          <a:uFillTx/>
                          <a:latin typeface="+mn-lt"/>
                          <a:ea typeface="+mn-ea"/>
                          <a:cs typeface="+mn-cs"/>
                        </a:rPr>
                        <a:t>
Bei uns im Norden ist der erste Schneegriesel vorhergesagt. Wer von Euch kann schon Schlittenfahren? 🛷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4452056"/>
                  </a:ext>
                </a:extLst>
              </a:tr>
            </a:tbl>
          </a:graphicData>
        </a:graphic>
      </p:graphicFrame>
      <p:sp>
        <p:nvSpPr>
          <p:cNvPr id="4" name="Text Placeholder 3">
            <a:extLst>
              <a:ext uri="{FF2B5EF4-FFF2-40B4-BE49-F238E27FC236}">
                <a16:creationId xmlns:a16="http://schemas.microsoft.com/office/drawing/2014/main" id="{8282F4DC-A13F-4682-A138-F2F64E75FF2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067643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5B004-951A-4D8D-8A3C-96DCE2AFA4B3}"/>
              </a:ext>
            </a:extLst>
          </p:cNvPr>
          <p:cNvSpPr>
            <a:spLocks noGrp="1"/>
          </p:cNvSpPr>
          <p:nvPr>
            <p:ph type="title"/>
          </p:nvPr>
        </p:nvSpPr>
        <p:spPr/>
        <p:txBody>
          <a:bodyPr/>
          <a:lstStyle/>
          <a:p>
            <a:r>
              <a:rPr lang="de-DE"/>
              <a:t>Facebook Eigene Posts - Reaktionen - Export | Treckerfahrer dürfen das - 7 of 10</a:t>
            </a:r>
            <a:endParaRPr lang="en-US"/>
          </a:p>
        </p:txBody>
      </p:sp>
      <p:graphicFrame>
        <p:nvGraphicFramePr>
          <p:cNvPr id="5" name="Table Placeholder 4">
            <a:extLst>
              <a:ext uri="{FF2B5EF4-FFF2-40B4-BE49-F238E27FC236}">
                <a16:creationId xmlns:a16="http://schemas.microsoft.com/office/drawing/2014/main" id="{28CC7940-B4E7-4AE0-9DE8-F259889FD5C6}"/>
              </a:ext>
            </a:extLst>
          </p:cNvPr>
          <p:cNvGraphicFramePr>
            <a:graphicFrameLocks noGrp="1"/>
          </p:cNvGraphicFramePr>
          <p:nvPr>
            <p:ph type="tbl" sz="quarter" idx="13"/>
            <p:extLst>
              <p:ext uri="{D42A27DB-BD31-4B8C-83A1-F6EECF244321}">
                <p14:modId xmlns:p14="http://schemas.microsoft.com/office/powerpoint/2010/main" val="3360114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90193723"/>
                    </a:ext>
                  </a:extLst>
                </a:gridCol>
                <a:gridCol w="822960">
                  <a:extLst>
                    <a:ext uri="{9D8B030D-6E8A-4147-A177-3AD203B41FA5}">
                      <a16:colId xmlns:a16="http://schemas.microsoft.com/office/drawing/2014/main" val="867250299"/>
                    </a:ext>
                  </a:extLst>
                </a:gridCol>
                <a:gridCol w="493776">
                  <a:extLst>
                    <a:ext uri="{9D8B030D-6E8A-4147-A177-3AD203B41FA5}">
                      <a16:colId xmlns:a16="http://schemas.microsoft.com/office/drawing/2014/main" val="3529800198"/>
                    </a:ext>
                  </a:extLst>
                </a:gridCol>
                <a:gridCol w="493776">
                  <a:extLst>
                    <a:ext uri="{9D8B030D-6E8A-4147-A177-3AD203B41FA5}">
                      <a16:colId xmlns:a16="http://schemas.microsoft.com/office/drawing/2014/main" val="582162446"/>
                    </a:ext>
                  </a:extLst>
                </a:gridCol>
                <a:gridCol w="493776">
                  <a:extLst>
                    <a:ext uri="{9D8B030D-6E8A-4147-A177-3AD203B41FA5}">
                      <a16:colId xmlns:a16="http://schemas.microsoft.com/office/drawing/2014/main" val="1075146732"/>
                    </a:ext>
                  </a:extLst>
                </a:gridCol>
                <a:gridCol w="493776">
                  <a:extLst>
                    <a:ext uri="{9D8B030D-6E8A-4147-A177-3AD203B41FA5}">
                      <a16:colId xmlns:a16="http://schemas.microsoft.com/office/drawing/2014/main" val="189583810"/>
                    </a:ext>
                  </a:extLst>
                </a:gridCol>
                <a:gridCol w="493776">
                  <a:extLst>
                    <a:ext uri="{9D8B030D-6E8A-4147-A177-3AD203B41FA5}">
                      <a16:colId xmlns:a16="http://schemas.microsoft.com/office/drawing/2014/main" val="219744637"/>
                    </a:ext>
                  </a:extLst>
                </a:gridCol>
                <a:gridCol w="493776">
                  <a:extLst>
                    <a:ext uri="{9D8B030D-6E8A-4147-A177-3AD203B41FA5}">
                      <a16:colId xmlns:a16="http://schemas.microsoft.com/office/drawing/2014/main" val="557933222"/>
                    </a:ext>
                  </a:extLst>
                </a:gridCol>
                <a:gridCol w="493776">
                  <a:extLst>
                    <a:ext uri="{9D8B030D-6E8A-4147-A177-3AD203B41FA5}">
                      <a16:colId xmlns:a16="http://schemas.microsoft.com/office/drawing/2014/main" val="3600550813"/>
                    </a:ext>
                  </a:extLst>
                </a:gridCol>
                <a:gridCol w="493776">
                  <a:extLst>
                    <a:ext uri="{9D8B030D-6E8A-4147-A177-3AD203B41FA5}">
                      <a16:colId xmlns:a16="http://schemas.microsoft.com/office/drawing/2014/main" val="2824459856"/>
                    </a:ext>
                  </a:extLst>
                </a:gridCol>
                <a:gridCol w="493776">
                  <a:extLst>
                    <a:ext uri="{9D8B030D-6E8A-4147-A177-3AD203B41FA5}">
                      <a16:colId xmlns:a16="http://schemas.microsoft.com/office/drawing/2014/main" val="1030010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61409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- 2018-11-04 07:30:00</a:t>
                      </a:r>
                      <a:r>
                        <a:rPr kumimoji="0" lang="de-DE" sz="1000" b="0" i="0" u="none" strike="noStrike" kern="1200" cap="none" spc="0" normalizeH="0" baseline="0" noProof="0">
                          <a:ln>
                            <a:noFill/>
                          </a:ln>
                          <a:solidFill>
                            <a:prstClr val="black"/>
                          </a:solidFill>
                          <a:effectLst/>
                          <a:uLnTx/>
                          <a:uFillTx/>
                          <a:latin typeface="+mn-lt"/>
                          <a:ea typeface="+mn-ea"/>
                          <a:cs typeface="+mn-cs"/>
                        </a:rPr>
                        <a:t>
Wow: wir nennen das Scheunengold! Wer von Euch hat auch solche Schätze zu Hause...? (Bitte 🔊 an!)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2113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- 2018-07-04 10:28:34</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Nachbau erwünscht!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4847868"/>
                  </a:ext>
                </a:extLst>
              </a:tr>
            </a:tbl>
          </a:graphicData>
        </a:graphic>
      </p:graphicFrame>
      <p:sp>
        <p:nvSpPr>
          <p:cNvPr id="4" name="Text Placeholder 3">
            <a:extLst>
              <a:ext uri="{FF2B5EF4-FFF2-40B4-BE49-F238E27FC236}">
                <a16:creationId xmlns:a16="http://schemas.microsoft.com/office/drawing/2014/main" id="{C6FBDEB8-FA1B-422E-87F2-4BDD5E9E08C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985048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B09D-62AF-4425-8B61-F20A3F080050}"/>
              </a:ext>
            </a:extLst>
          </p:cNvPr>
          <p:cNvSpPr>
            <a:spLocks noGrp="1"/>
          </p:cNvSpPr>
          <p:nvPr>
            <p:ph type="title"/>
          </p:nvPr>
        </p:nvSpPr>
        <p:spPr/>
        <p:txBody>
          <a:bodyPr/>
          <a:lstStyle/>
          <a:p>
            <a:r>
              <a:rPr lang="de-DE"/>
              <a:t>Facebook Eigene Posts - Reaktionen - Export | Treckerfahrer dürfen das - 8 of 10</a:t>
            </a:r>
            <a:endParaRPr lang="en-US"/>
          </a:p>
        </p:txBody>
      </p:sp>
      <p:graphicFrame>
        <p:nvGraphicFramePr>
          <p:cNvPr id="5" name="Table Placeholder 4">
            <a:extLst>
              <a:ext uri="{FF2B5EF4-FFF2-40B4-BE49-F238E27FC236}">
                <a16:creationId xmlns:a16="http://schemas.microsoft.com/office/drawing/2014/main" id="{36302F7F-8BFB-4F36-B48C-1134EC983752}"/>
              </a:ext>
            </a:extLst>
          </p:cNvPr>
          <p:cNvGraphicFramePr>
            <a:graphicFrameLocks noGrp="1"/>
          </p:cNvGraphicFramePr>
          <p:nvPr>
            <p:ph type="tbl" sz="quarter" idx="13"/>
            <p:extLst>
              <p:ext uri="{D42A27DB-BD31-4B8C-83A1-F6EECF244321}">
                <p14:modId xmlns:p14="http://schemas.microsoft.com/office/powerpoint/2010/main" val="1826623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342532158"/>
                    </a:ext>
                  </a:extLst>
                </a:gridCol>
                <a:gridCol w="822960">
                  <a:extLst>
                    <a:ext uri="{9D8B030D-6E8A-4147-A177-3AD203B41FA5}">
                      <a16:colId xmlns:a16="http://schemas.microsoft.com/office/drawing/2014/main" val="3054706439"/>
                    </a:ext>
                  </a:extLst>
                </a:gridCol>
                <a:gridCol w="493776">
                  <a:extLst>
                    <a:ext uri="{9D8B030D-6E8A-4147-A177-3AD203B41FA5}">
                      <a16:colId xmlns:a16="http://schemas.microsoft.com/office/drawing/2014/main" val="2646232414"/>
                    </a:ext>
                  </a:extLst>
                </a:gridCol>
                <a:gridCol w="493776">
                  <a:extLst>
                    <a:ext uri="{9D8B030D-6E8A-4147-A177-3AD203B41FA5}">
                      <a16:colId xmlns:a16="http://schemas.microsoft.com/office/drawing/2014/main" val="3795822393"/>
                    </a:ext>
                  </a:extLst>
                </a:gridCol>
                <a:gridCol w="493776">
                  <a:extLst>
                    <a:ext uri="{9D8B030D-6E8A-4147-A177-3AD203B41FA5}">
                      <a16:colId xmlns:a16="http://schemas.microsoft.com/office/drawing/2014/main" val="2485820554"/>
                    </a:ext>
                  </a:extLst>
                </a:gridCol>
                <a:gridCol w="493776">
                  <a:extLst>
                    <a:ext uri="{9D8B030D-6E8A-4147-A177-3AD203B41FA5}">
                      <a16:colId xmlns:a16="http://schemas.microsoft.com/office/drawing/2014/main" val="1821151692"/>
                    </a:ext>
                  </a:extLst>
                </a:gridCol>
                <a:gridCol w="493776">
                  <a:extLst>
                    <a:ext uri="{9D8B030D-6E8A-4147-A177-3AD203B41FA5}">
                      <a16:colId xmlns:a16="http://schemas.microsoft.com/office/drawing/2014/main" val="1209894149"/>
                    </a:ext>
                  </a:extLst>
                </a:gridCol>
                <a:gridCol w="493776">
                  <a:extLst>
                    <a:ext uri="{9D8B030D-6E8A-4147-A177-3AD203B41FA5}">
                      <a16:colId xmlns:a16="http://schemas.microsoft.com/office/drawing/2014/main" val="1029441189"/>
                    </a:ext>
                  </a:extLst>
                </a:gridCol>
                <a:gridCol w="493776">
                  <a:extLst>
                    <a:ext uri="{9D8B030D-6E8A-4147-A177-3AD203B41FA5}">
                      <a16:colId xmlns:a16="http://schemas.microsoft.com/office/drawing/2014/main" val="2873930329"/>
                    </a:ext>
                  </a:extLst>
                </a:gridCol>
                <a:gridCol w="493776">
                  <a:extLst>
                    <a:ext uri="{9D8B030D-6E8A-4147-A177-3AD203B41FA5}">
                      <a16:colId xmlns:a16="http://schemas.microsoft.com/office/drawing/2014/main" val="876111298"/>
                    </a:ext>
                  </a:extLst>
                </a:gridCol>
                <a:gridCol w="493776">
                  <a:extLst>
                    <a:ext uri="{9D8B030D-6E8A-4147-A177-3AD203B41FA5}">
                      <a16:colId xmlns:a16="http://schemas.microsoft.com/office/drawing/2014/main" val="496547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60592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- 2018-05-24 06:30:00</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091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- 2018-10-01 17:00:00</a:t>
                      </a:r>
                      <a:r>
                        <a:rPr kumimoji="0" lang="de-DE" sz="1000" b="0" i="0" u="none" strike="noStrike" kern="1200" cap="none" spc="0" normalizeH="0" baseline="0" noProof="0">
                          <a:ln>
                            <a:noFill/>
                          </a:ln>
                          <a:solidFill>
                            <a:prstClr val="black"/>
                          </a:solidFill>
                          <a:effectLst/>
                          <a:uLnTx/>
                          <a:uFillTx/>
                          <a:latin typeface="+mn-lt"/>
                          <a:ea typeface="+mn-ea"/>
                          <a:cs typeface="+mn-cs"/>
                        </a:rPr>
                        <a:t>
Ein Alter mit 440er Puschen oder mehr...! Das tiefste Moor kann kommen!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1992658"/>
                  </a:ext>
                </a:extLst>
              </a:tr>
            </a:tbl>
          </a:graphicData>
        </a:graphic>
      </p:graphicFrame>
      <p:sp>
        <p:nvSpPr>
          <p:cNvPr id="4" name="Text Placeholder 3">
            <a:extLst>
              <a:ext uri="{FF2B5EF4-FFF2-40B4-BE49-F238E27FC236}">
                <a16:creationId xmlns:a16="http://schemas.microsoft.com/office/drawing/2014/main" id="{6CAFC18F-9655-4657-A0E6-B249FDBCA30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680030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F06C0-EBB8-42F4-B2B8-893EBB79B4A7}"/>
              </a:ext>
            </a:extLst>
          </p:cNvPr>
          <p:cNvSpPr>
            <a:spLocks noGrp="1"/>
          </p:cNvSpPr>
          <p:nvPr>
            <p:ph type="title"/>
          </p:nvPr>
        </p:nvSpPr>
        <p:spPr/>
        <p:txBody>
          <a:bodyPr/>
          <a:lstStyle/>
          <a:p>
            <a:r>
              <a:rPr lang="de-DE"/>
              <a:t>Facebook Eigene Posts - Reaktionen - Export | Treckerfahrer dürfen das - 9 of 10</a:t>
            </a:r>
            <a:endParaRPr lang="en-US"/>
          </a:p>
        </p:txBody>
      </p:sp>
      <p:graphicFrame>
        <p:nvGraphicFramePr>
          <p:cNvPr id="5" name="Table Placeholder 4">
            <a:extLst>
              <a:ext uri="{FF2B5EF4-FFF2-40B4-BE49-F238E27FC236}">
                <a16:creationId xmlns:a16="http://schemas.microsoft.com/office/drawing/2014/main" id="{AB915675-44B9-4BF6-94B7-FD732265F5C4}"/>
              </a:ext>
            </a:extLst>
          </p:cNvPr>
          <p:cNvGraphicFramePr>
            <a:graphicFrameLocks noGrp="1"/>
          </p:cNvGraphicFramePr>
          <p:nvPr>
            <p:ph type="tbl" sz="quarter" idx="13"/>
            <p:extLst>
              <p:ext uri="{D42A27DB-BD31-4B8C-83A1-F6EECF244321}">
                <p14:modId xmlns:p14="http://schemas.microsoft.com/office/powerpoint/2010/main" val="1820777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934969046"/>
                    </a:ext>
                  </a:extLst>
                </a:gridCol>
                <a:gridCol w="822960">
                  <a:extLst>
                    <a:ext uri="{9D8B030D-6E8A-4147-A177-3AD203B41FA5}">
                      <a16:colId xmlns:a16="http://schemas.microsoft.com/office/drawing/2014/main" val="422060891"/>
                    </a:ext>
                  </a:extLst>
                </a:gridCol>
                <a:gridCol w="493776">
                  <a:extLst>
                    <a:ext uri="{9D8B030D-6E8A-4147-A177-3AD203B41FA5}">
                      <a16:colId xmlns:a16="http://schemas.microsoft.com/office/drawing/2014/main" val="4287327869"/>
                    </a:ext>
                  </a:extLst>
                </a:gridCol>
                <a:gridCol w="493776">
                  <a:extLst>
                    <a:ext uri="{9D8B030D-6E8A-4147-A177-3AD203B41FA5}">
                      <a16:colId xmlns:a16="http://schemas.microsoft.com/office/drawing/2014/main" val="1272638233"/>
                    </a:ext>
                  </a:extLst>
                </a:gridCol>
                <a:gridCol w="493776">
                  <a:extLst>
                    <a:ext uri="{9D8B030D-6E8A-4147-A177-3AD203B41FA5}">
                      <a16:colId xmlns:a16="http://schemas.microsoft.com/office/drawing/2014/main" val="3789810824"/>
                    </a:ext>
                  </a:extLst>
                </a:gridCol>
                <a:gridCol w="493776">
                  <a:extLst>
                    <a:ext uri="{9D8B030D-6E8A-4147-A177-3AD203B41FA5}">
                      <a16:colId xmlns:a16="http://schemas.microsoft.com/office/drawing/2014/main" val="3203477911"/>
                    </a:ext>
                  </a:extLst>
                </a:gridCol>
                <a:gridCol w="493776">
                  <a:extLst>
                    <a:ext uri="{9D8B030D-6E8A-4147-A177-3AD203B41FA5}">
                      <a16:colId xmlns:a16="http://schemas.microsoft.com/office/drawing/2014/main" val="2784279534"/>
                    </a:ext>
                  </a:extLst>
                </a:gridCol>
                <a:gridCol w="493776">
                  <a:extLst>
                    <a:ext uri="{9D8B030D-6E8A-4147-A177-3AD203B41FA5}">
                      <a16:colId xmlns:a16="http://schemas.microsoft.com/office/drawing/2014/main" val="1712757930"/>
                    </a:ext>
                  </a:extLst>
                </a:gridCol>
                <a:gridCol w="493776">
                  <a:extLst>
                    <a:ext uri="{9D8B030D-6E8A-4147-A177-3AD203B41FA5}">
                      <a16:colId xmlns:a16="http://schemas.microsoft.com/office/drawing/2014/main" val="1385600064"/>
                    </a:ext>
                  </a:extLst>
                </a:gridCol>
                <a:gridCol w="493776">
                  <a:extLst>
                    <a:ext uri="{9D8B030D-6E8A-4147-A177-3AD203B41FA5}">
                      <a16:colId xmlns:a16="http://schemas.microsoft.com/office/drawing/2014/main" val="1424057267"/>
                    </a:ext>
                  </a:extLst>
                </a:gridCol>
                <a:gridCol w="493776">
                  <a:extLst>
                    <a:ext uri="{9D8B030D-6E8A-4147-A177-3AD203B41FA5}">
                      <a16:colId xmlns:a16="http://schemas.microsoft.com/office/drawing/2014/main" val="3669238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14120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- 2018-07-18 16:00:01</a:t>
                      </a:r>
                      <a:r>
                        <a:rPr kumimoji="0" lang="de-DE" sz="1000" b="0" i="0" u="none" strike="noStrike" kern="1200" cap="none" spc="0" normalizeH="0" baseline="0" noProof="0">
                          <a:ln>
                            <a:noFill/>
                          </a:ln>
                          <a:solidFill>
                            <a:prstClr val="black"/>
                          </a:solidFill>
                          <a:effectLst/>
                          <a:uLnTx/>
                          <a:uFillTx/>
                          <a:latin typeface="+mn-lt"/>
                          <a:ea typeface="+mn-ea"/>
                          <a:cs typeface="+mn-cs"/>
                        </a:rPr>
                        <a:t>
Das sind die Erfinder des Trecker-Wasserski-Fahrens! So war das unlängst bei Neues aus Büttenwarder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9924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- 2018-12-21 18:00:00</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9394921"/>
                  </a:ext>
                </a:extLst>
              </a:tr>
            </a:tbl>
          </a:graphicData>
        </a:graphic>
      </p:graphicFrame>
      <p:sp>
        <p:nvSpPr>
          <p:cNvPr id="4" name="Text Placeholder 3">
            <a:extLst>
              <a:ext uri="{FF2B5EF4-FFF2-40B4-BE49-F238E27FC236}">
                <a16:creationId xmlns:a16="http://schemas.microsoft.com/office/drawing/2014/main" id="{BF43732C-ECA0-4523-95F3-244EA57296E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347619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E326E-CDE7-40D4-A85E-674684C835B1}"/>
              </a:ext>
            </a:extLst>
          </p:cNvPr>
          <p:cNvSpPr>
            <a:spLocks noGrp="1"/>
          </p:cNvSpPr>
          <p:nvPr>
            <p:ph type="title"/>
          </p:nvPr>
        </p:nvSpPr>
        <p:spPr/>
        <p:txBody>
          <a:bodyPr/>
          <a:lstStyle/>
          <a:p>
            <a:r>
              <a:rPr lang="de-DE"/>
              <a:t>Facebook Eigene Posts - Reaktionen - Export | Treckerfahrer dürfen das - 10 of 10</a:t>
            </a:r>
            <a:endParaRPr lang="en-US"/>
          </a:p>
        </p:txBody>
      </p:sp>
      <p:graphicFrame>
        <p:nvGraphicFramePr>
          <p:cNvPr id="5" name="Table Placeholder 4">
            <a:extLst>
              <a:ext uri="{FF2B5EF4-FFF2-40B4-BE49-F238E27FC236}">
                <a16:creationId xmlns:a16="http://schemas.microsoft.com/office/drawing/2014/main" id="{5914E4DA-BEBE-410C-8CA4-4EDDB2969F34}"/>
              </a:ext>
            </a:extLst>
          </p:cNvPr>
          <p:cNvGraphicFramePr>
            <a:graphicFrameLocks noGrp="1"/>
          </p:cNvGraphicFramePr>
          <p:nvPr>
            <p:ph type="tbl" sz="quarter" idx="13"/>
            <p:extLst>
              <p:ext uri="{D42A27DB-BD31-4B8C-83A1-F6EECF244321}">
                <p14:modId xmlns:p14="http://schemas.microsoft.com/office/powerpoint/2010/main" val="198772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845917147"/>
                    </a:ext>
                  </a:extLst>
                </a:gridCol>
                <a:gridCol w="822960">
                  <a:extLst>
                    <a:ext uri="{9D8B030D-6E8A-4147-A177-3AD203B41FA5}">
                      <a16:colId xmlns:a16="http://schemas.microsoft.com/office/drawing/2014/main" val="3459703545"/>
                    </a:ext>
                  </a:extLst>
                </a:gridCol>
                <a:gridCol w="493776">
                  <a:extLst>
                    <a:ext uri="{9D8B030D-6E8A-4147-A177-3AD203B41FA5}">
                      <a16:colId xmlns:a16="http://schemas.microsoft.com/office/drawing/2014/main" val="1900724808"/>
                    </a:ext>
                  </a:extLst>
                </a:gridCol>
                <a:gridCol w="493776">
                  <a:extLst>
                    <a:ext uri="{9D8B030D-6E8A-4147-A177-3AD203B41FA5}">
                      <a16:colId xmlns:a16="http://schemas.microsoft.com/office/drawing/2014/main" val="4168598447"/>
                    </a:ext>
                  </a:extLst>
                </a:gridCol>
                <a:gridCol w="493776">
                  <a:extLst>
                    <a:ext uri="{9D8B030D-6E8A-4147-A177-3AD203B41FA5}">
                      <a16:colId xmlns:a16="http://schemas.microsoft.com/office/drawing/2014/main" val="3990777566"/>
                    </a:ext>
                  </a:extLst>
                </a:gridCol>
                <a:gridCol w="493776">
                  <a:extLst>
                    <a:ext uri="{9D8B030D-6E8A-4147-A177-3AD203B41FA5}">
                      <a16:colId xmlns:a16="http://schemas.microsoft.com/office/drawing/2014/main" val="3173714711"/>
                    </a:ext>
                  </a:extLst>
                </a:gridCol>
                <a:gridCol w="493776">
                  <a:extLst>
                    <a:ext uri="{9D8B030D-6E8A-4147-A177-3AD203B41FA5}">
                      <a16:colId xmlns:a16="http://schemas.microsoft.com/office/drawing/2014/main" val="3855635535"/>
                    </a:ext>
                  </a:extLst>
                </a:gridCol>
                <a:gridCol w="493776">
                  <a:extLst>
                    <a:ext uri="{9D8B030D-6E8A-4147-A177-3AD203B41FA5}">
                      <a16:colId xmlns:a16="http://schemas.microsoft.com/office/drawing/2014/main" val="775685277"/>
                    </a:ext>
                  </a:extLst>
                </a:gridCol>
                <a:gridCol w="493776">
                  <a:extLst>
                    <a:ext uri="{9D8B030D-6E8A-4147-A177-3AD203B41FA5}">
                      <a16:colId xmlns:a16="http://schemas.microsoft.com/office/drawing/2014/main" val="1660801442"/>
                    </a:ext>
                  </a:extLst>
                </a:gridCol>
                <a:gridCol w="493776">
                  <a:extLst>
                    <a:ext uri="{9D8B030D-6E8A-4147-A177-3AD203B41FA5}">
                      <a16:colId xmlns:a16="http://schemas.microsoft.com/office/drawing/2014/main" val="886443649"/>
                    </a:ext>
                  </a:extLst>
                </a:gridCol>
                <a:gridCol w="493776">
                  <a:extLst>
                    <a:ext uri="{9D8B030D-6E8A-4147-A177-3AD203B41FA5}">
                      <a16:colId xmlns:a16="http://schemas.microsoft.com/office/drawing/2014/main" val="2932841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50667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- 2018-09-28 15:00:04</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490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16:26:07</a:t>
                      </a:r>
                      <a:r>
                        <a:rPr kumimoji="0" lang="de-DE" sz="1000" b="0" i="0" u="none" strike="noStrike" kern="1200" cap="none" spc="0" normalizeH="0" baseline="0" noProof="0">
                          <a:ln>
                            <a:noFill/>
                          </a:ln>
                          <a:solidFill>
                            <a:prstClr val="black"/>
                          </a:solidFill>
                          <a:effectLst/>
                          <a:uLnTx/>
                          <a:uFillTx/>
                          <a:latin typeface="+mn-lt"/>
                          <a:ea typeface="+mn-ea"/>
                          <a:cs typeface="+mn-cs"/>
                        </a:rPr>
                        <a:t>
Dr. Trecker schrecken kühle Temperaturen keineswegs ab! Wie helft Ihr Euch, wenn der Anlasser diese Tage streikt?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3214583"/>
                  </a:ext>
                </a:extLst>
              </a:tr>
            </a:tbl>
          </a:graphicData>
        </a:graphic>
      </p:graphicFrame>
      <p:sp>
        <p:nvSpPr>
          <p:cNvPr id="4" name="Text Placeholder 3">
            <a:extLst>
              <a:ext uri="{FF2B5EF4-FFF2-40B4-BE49-F238E27FC236}">
                <a16:creationId xmlns:a16="http://schemas.microsoft.com/office/drawing/2014/main" id="{A1CFC37B-936C-49CF-995E-42505D6E46E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5993913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8D0B3-83A4-4C11-877E-B6D479093B7A}"/>
              </a:ext>
            </a:extLst>
          </p:cNvPr>
          <p:cNvSpPr>
            <a:spLocks noGrp="1"/>
          </p:cNvSpPr>
          <p:nvPr>
            <p:ph type="title"/>
          </p:nvPr>
        </p:nvSpPr>
        <p:spPr/>
        <p:txBody>
          <a:bodyPr/>
          <a:lstStyle/>
          <a:p>
            <a:r>
              <a:rPr lang="de-DE"/>
              <a:t>Eigene Posts - Videostarts - Profil-bezogene Nutzung | Treckerfahrer dürfen das</a:t>
            </a:r>
            <a:endParaRPr lang="en-US"/>
          </a:p>
        </p:txBody>
      </p:sp>
      <p:graphicFrame>
        <p:nvGraphicFramePr>
          <p:cNvPr id="5" name="Table Placeholder 4">
            <a:extLst>
              <a:ext uri="{FF2B5EF4-FFF2-40B4-BE49-F238E27FC236}">
                <a16:creationId xmlns:a16="http://schemas.microsoft.com/office/drawing/2014/main" id="{15BDBFA7-614A-4E5C-976C-718776597EE0}"/>
              </a:ext>
            </a:extLst>
          </p:cNvPr>
          <p:cNvGraphicFramePr>
            <a:graphicFrameLocks noGrp="1"/>
          </p:cNvGraphicFramePr>
          <p:nvPr>
            <p:ph type="tbl" sz="quarter" idx="13"/>
            <p:extLst>
              <p:ext uri="{D42A27DB-BD31-4B8C-83A1-F6EECF244321}">
                <p14:modId xmlns:p14="http://schemas.microsoft.com/office/powerpoint/2010/main" val="589597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3485989"/>
                    </a:ext>
                  </a:extLst>
                </a:gridCol>
                <a:gridCol w="822960">
                  <a:extLst>
                    <a:ext uri="{9D8B030D-6E8A-4147-A177-3AD203B41FA5}">
                      <a16:colId xmlns:a16="http://schemas.microsoft.com/office/drawing/2014/main" val="3255182905"/>
                    </a:ext>
                  </a:extLst>
                </a:gridCol>
                <a:gridCol w="822960">
                  <a:extLst>
                    <a:ext uri="{9D8B030D-6E8A-4147-A177-3AD203B41FA5}">
                      <a16:colId xmlns:a16="http://schemas.microsoft.com/office/drawing/2014/main" val="2923526642"/>
                    </a:ext>
                  </a:extLst>
                </a:gridCol>
                <a:gridCol w="822960">
                  <a:extLst>
                    <a:ext uri="{9D8B030D-6E8A-4147-A177-3AD203B41FA5}">
                      <a16:colId xmlns:a16="http://schemas.microsoft.com/office/drawing/2014/main" val="748970038"/>
                    </a:ext>
                  </a:extLst>
                </a:gridCol>
                <a:gridCol w="822960">
                  <a:extLst>
                    <a:ext uri="{9D8B030D-6E8A-4147-A177-3AD203B41FA5}">
                      <a16:colId xmlns:a16="http://schemas.microsoft.com/office/drawing/2014/main" val="3555237295"/>
                    </a:ext>
                  </a:extLst>
                </a:gridCol>
                <a:gridCol w="822960">
                  <a:extLst>
                    <a:ext uri="{9D8B030D-6E8A-4147-A177-3AD203B41FA5}">
                      <a16:colId xmlns:a16="http://schemas.microsoft.com/office/drawing/2014/main" val="317908055"/>
                    </a:ext>
                  </a:extLst>
                </a:gridCol>
                <a:gridCol w="822960">
                  <a:extLst>
                    <a:ext uri="{9D8B030D-6E8A-4147-A177-3AD203B41FA5}">
                      <a16:colId xmlns:a16="http://schemas.microsoft.com/office/drawing/2014/main" val="3464090827"/>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3776486906"/>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509342</a:t>
                      </a:r>
                    </a:p>
                  </a:txBody>
                  <a:tcPr/>
                </a:tc>
                <a:tc>
                  <a:txBody>
                    <a:bodyPr/>
                    <a:lstStyle/>
                    <a:p>
                      <a:r>
                        <a:rPr lang="en-US" sz="1000"/>
                        <a:t>356723</a:t>
                      </a:r>
                    </a:p>
                  </a:txBody>
                  <a:tcPr/>
                </a:tc>
                <a:tc>
                  <a:txBody>
                    <a:bodyPr/>
                    <a:lstStyle/>
                    <a:p>
                      <a:r>
                        <a:rPr lang="en-US" sz="1000"/>
                        <a:t>39 %</a:t>
                      </a:r>
                    </a:p>
                  </a:txBody>
                  <a:tcPr/>
                </a:tc>
                <a:tc>
                  <a:txBody>
                    <a:bodyPr/>
                    <a:lstStyle/>
                    <a:p>
                      <a:r>
                        <a:rPr lang="en-US" sz="1000"/>
                        <a:t>2:31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527434443"/>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327381</a:t>
                      </a:r>
                    </a:p>
                  </a:txBody>
                  <a:tcPr/>
                </a:tc>
                <a:tc>
                  <a:txBody>
                    <a:bodyPr/>
                    <a:lstStyle/>
                    <a:p>
                      <a:r>
                        <a:rPr lang="en-US" sz="1000"/>
                        <a:t>268789</a:t>
                      </a:r>
                    </a:p>
                  </a:txBody>
                  <a:tcPr/>
                </a:tc>
                <a:tc>
                  <a:txBody>
                    <a:bodyPr/>
                    <a:lstStyle/>
                    <a:p>
                      <a:r>
                        <a:rPr lang="en-US" sz="1000"/>
                        <a:t>47 %</a:t>
                      </a:r>
                    </a:p>
                  </a:txBody>
                  <a:tcPr/>
                </a:tc>
                <a:tc>
                  <a:txBody>
                    <a:bodyPr/>
                    <a:lstStyle/>
                    <a:p>
                      <a:r>
                        <a:rPr lang="en-US" sz="1000"/>
                        <a:t>2:07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239004633"/>
                  </a:ext>
                </a:extLst>
              </a:tr>
              <a:tr h="370840">
                <a:tc>
                  <a:txBody>
                    <a:bodyPr/>
                    <a:lstStyle/>
                    <a:p>
                      <a:r>
                        <a:rPr lang="de-DE" sz="1000" b="1"/>
                        <a:t> Treckerfahrer dürfen das - 2018-01-05 14:00:01 </a:t>
                      </a:r>
                      <a:r>
                        <a:rPr lang="de-DE" sz="1000"/>
                        <a:t> 
 Schneller als der Blitz, oder Schneckentempo, was ist erlaubt, was bringt Treckerfahrer hinter Gitter? Fragen wir Dr. Trecker</a:t>
                      </a:r>
                      <a:endParaRPr lang="en-US" sz="1000"/>
                    </a:p>
                  </a:txBody>
                  <a:tcPr/>
                </a:tc>
                <a:tc>
                  <a:txBody>
                    <a:bodyPr/>
                    <a:lstStyle/>
                    <a:p>
                      <a:r>
                        <a:rPr lang="en-US" sz="1000"/>
                        <a:t>295566</a:t>
                      </a:r>
                    </a:p>
                  </a:txBody>
                  <a:tcPr/>
                </a:tc>
                <a:tc>
                  <a:txBody>
                    <a:bodyPr/>
                    <a:lstStyle/>
                    <a:p>
                      <a:r>
                        <a:rPr lang="en-US" sz="1000"/>
                        <a:t>256642</a:t>
                      </a:r>
                    </a:p>
                  </a:txBody>
                  <a:tcPr/>
                </a:tc>
                <a:tc>
                  <a:txBody>
                    <a:bodyPr/>
                    <a:lstStyle/>
                    <a:p>
                      <a:r>
                        <a:rPr lang="en-US" sz="1000"/>
                        <a:t>52 %</a:t>
                      </a:r>
                    </a:p>
                  </a:txBody>
                  <a:tcPr/>
                </a:tc>
                <a:tc>
                  <a:txBody>
                    <a:bodyPr/>
                    <a:lstStyle/>
                    <a:p>
                      <a:r>
                        <a:rPr lang="en-US" sz="1000"/>
                        <a:t>0:54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859592587"/>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318733</a:t>
                      </a:r>
                    </a:p>
                  </a:txBody>
                  <a:tcPr/>
                </a:tc>
                <a:tc>
                  <a:txBody>
                    <a:bodyPr/>
                    <a:lstStyle/>
                    <a:p>
                      <a:r>
                        <a:rPr lang="en-US" sz="1000"/>
                        <a:t>225891</a:t>
                      </a:r>
                    </a:p>
                  </a:txBody>
                  <a:tcPr/>
                </a:tc>
                <a:tc>
                  <a:txBody>
                    <a:bodyPr/>
                    <a:lstStyle/>
                    <a:p>
                      <a:r>
                        <a:rPr lang="en-US" sz="1000"/>
                        <a:t>27 %</a:t>
                      </a:r>
                    </a:p>
                  </a:txBody>
                  <a:tcPr/>
                </a:tc>
                <a:tc>
                  <a:txBody>
                    <a:bodyPr/>
                    <a:lstStyle/>
                    <a:p>
                      <a:r>
                        <a:rPr lang="en-US" sz="1000"/>
                        <a:t>1:22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596159235"/>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264044</a:t>
                      </a:r>
                    </a:p>
                  </a:txBody>
                  <a:tcPr/>
                </a:tc>
                <a:tc>
                  <a:txBody>
                    <a:bodyPr/>
                    <a:lstStyle/>
                    <a:p>
                      <a:r>
                        <a:rPr lang="en-US" sz="1000"/>
                        <a:t>214019</a:t>
                      </a:r>
                    </a:p>
                  </a:txBody>
                  <a:tcPr/>
                </a:tc>
                <a:tc>
                  <a:txBody>
                    <a:bodyPr/>
                    <a:lstStyle/>
                    <a:p>
                      <a:r>
                        <a:rPr lang="en-US" sz="1000"/>
                        <a:t>39 %</a:t>
                      </a:r>
                    </a:p>
                  </a:txBody>
                  <a:tcPr/>
                </a:tc>
                <a:tc>
                  <a:txBody>
                    <a:bodyPr/>
                    <a:lstStyle/>
                    <a:p>
                      <a:r>
                        <a:rPr lang="en-US" sz="1000"/>
                        <a:t>2:30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393048427"/>
                  </a:ext>
                </a:extLst>
              </a:tr>
            </a:tbl>
          </a:graphicData>
        </a:graphic>
      </p:graphicFrame>
      <p:sp>
        <p:nvSpPr>
          <p:cNvPr id="4" name="Text Placeholder 3">
            <a:extLst>
              <a:ext uri="{FF2B5EF4-FFF2-40B4-BE49-F238E27FC236}">
                <a16:creationId xmlns:a16="http://schemas.microsoft.com/office/drawing/2014/main" id="{588B1390-725F-47A7-AEA9-E6352081EE7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6942210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14536-7D36-4A6C-B2CA-F74799EC3078}"/>
              </a:ext>
            </a:extLst>
          </p:cNvPr>
          <p:cNvSpPr>
            <a:spLocks noGrp="1"/>
          </p:cNvSpPr>
          <p:nvPr>
            <p:ph type="title"/>
          </p:nvPr>
        </p:nvSpPr>
        <p:spPr/>
        <p:txBody>
          <a:bodyPr/>
          <a:lstStyle/>
          <a:p>
            <a:r>
              <a:rPr lang="de-DE"/>
              <a:t>Facebook Eigene Videos - Crossposts (ohne Ersteller) - Export | Treckerfahrer dürfen das - 1 of 6</a:t>
            </a:r>
            <a:endParaRPr lang="en-US"/>
          </a:p>
        </p:txBody>
      </p:sp>
      <p:graphicFrame>
        <p:nvGraphicFramePr>
          <p:cNvPr id="5" name="Table Placeholder 4">
            <a:extLst>
              <a:ext uri="{FF2B5EF4-FFF2-40B4-BE49-F238E27FC236}">
                <a16:creationId xmlns:a16="http://schemas.microsoft.com/office/drawing/2014/main" id="{AF683F1A-DE5A-4216-93C4-05A7DFC5F0BB}"/>
              </a:ext>
            </a:extLst>
          </p:cNvPr>
          <p:cNvGraphicFramePr>
            <a:graphicFrameLocks noGrp="1"/>
          </p:cNvGraphicFramePr>
          <p:nvPr>
            <p:ph type="tbl" sz="quarter" idx="13"/>
            <p:extLst>
              <p:ext uri="{D42A27DB-BD31-4B8C-83A1-F6EECF244321}">
                <p14:modId xmlns:p14="http://schemas.microsoft.com/office/powerpoint/2010/main" val="4022965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545380761"/>
                    </a:ext>
                  </a:extLst>
                </a:gridCol>
                <a:gridCol w="493776">
                  <a:extLst>
                    <a:ext uri="{9D8B030D-6E8A-4147-A177-3AD203B41FA5}">
                      <a16:colId xmlns:a16="http://schemas.microsoft.com/office/drawing/2014/main" val="2466991345"/>
                    </a:ext>
                  </a:extLst>
                </a:gridCol>
                <a:gridCol w="411480">
                  <a:extLst>
                    <a:ext uri="{9D8B030D-6E8A-4147-A177-3AD203B41FA5}">
                      <a16:colId xmlns:a16="http://schemas.microsoft.com/office/drawing/2014/main" val="3776711368"/>
                    </a:ext>
                  </a:extLst>
                </a:gridCol>
                <a:gridCol w="411480">
                  <a:extLst>
                    <a:ext uri="{9D8B030D-6E8A-4147-A177-3AD203B41FA5}">
                      <a16:colId xmlns:a16="http://schemas.microsoft.com/office/drawing/2014/main" val="3759033613"/>
                    </a:ext>
                  </a:extLst>
                </a:gridCol>
                <a:gridCol w="246888">
                  <a:extLst>
                    <a:ext uri="{9D8B030D-6E8A-4147-A177-3AD203B41FA5}">
                      <a16:colId xmlns:a16="http://schemas.microsoft.com/office/drawing/2014/main" val="1161235256"/>
                    </a:ext>
                  </a:extLst>
                </a:gridCol>
                <a:gridCol w="658368">
                  <a:extLst>
                    <a:ext uri="{9D8B030D-6E8A-4147-A177-3AD203B41FA5}">
                      <a16:colId xmlns:a16="http://schemas.microsoft.com/office/drawing/2014/main" val="2289417682"/>
                    </a:ext>
                  </a:extLst>
                </a:gridCol>
                <a:gridCol w="576072">
                  <a:extLst>
                    <a:ext uri="{9D8B030D-6E8A-4147-A177-3AD203B41FA5}">
                      <a16:colId xmlns:a16="http://schemas.microsoft.com/office/drawing/2014/main" val="595443653"/>
                    </a:ext>
                  </a:extLst>
                </a:gridCol>
                <a:gridCol w="576072">
                  <a:extLst>
                    <a:ext uri="{9D8B030D-6E8A-4147-A177-3AD203B41FA5}">
                      <a16:colId xmlns:a16="http://schemas.microsoft.com/office/drawing/2014/main" val="3367437573"/>
                    </a:ext>
                  </a:extLst>
                </a:gridCol>
                <a:gridCol w="411480">
                  <a:extLst>
                    <a:ext uri="{9D8B030D-6E8A-4147-A177-3AD203B41FA5}">
                      <a16:colId xmlns:a16="http://schemas.microsoft.com/office/drawing/2014/main" val="3206961357"/>
                    </a:ext>
                  </a:extLst>
                </a:gridCol>
                <a:gridCol w="658368">
                  <a:extLst>
                    <a:ext uri="{9D8B030D-6E8A-4147-A177-3AD203B41FA5}">
                      <a16:colId xmlns:a16="http://schemas.microsoft.com/office/drawing/2014/main" val="2137528346"/>
                    </a:ext>
                  </a:extLst>
                </a:gridCol>
                <a:gridCol w="329184">
                  <a:extLst>
                    <a:ext uri="{9D8B030D-6E8A-4147-A177-3AD203B41FA5}">
                      <a16:colId xmlns:a16="http://schemas.microsoft.com/office/drawing/2014/main" val="1412946806"/>
                    </a:ext>
                  </a:extLst>
                </a:gridCol>
                <a:gridCol w="493776">
                  <a:extLst>
                    <a:ext uri="{9D8B030D-6E8A-4147-A177-3AD203B41FA5}">
                      <a16:colId xmlns:a16="http://schemas.microsoft.com/office/drawing/2014/main" val="3088173857"/>
                    </a:ext>
                  </a:extLst>
                </a:gridCol>
                <a:gridCol w="329184">
                  <a:extLst>
                    <a:ext uri="{9D8B030D-6E8A-4147-A177-3AD203B41FA5}">
                      <a16:colId xmlns:a16="http://schemas.microsoft.com/office/drawing/2014/main" val="154938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36774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37447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53933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3582091032"/>
                  </a:ext>
                </a:extLst>
              </a:tr>
            </a:tbl>
          </a:graphicData>
        </a:graphic>
      </p:graphicFrame>
      <p:sp>
        <p:nvSpPr>
          <p:cNvPr id="4" name="Text Placeholder 3">
            <a:extLst>
              <a:ext uri="{FF2B5EF4-FFF2-40B4-BE49-F238E27FC236}">
                <a16:creationId xmlns:a16="http://schemas.microsoft.com/office/drawing/2014/main" id="{1552156E-D38F-46F1-8CFD-D23BD6813D7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6357464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1DE2E-369A-4213-82BA-4D421FD986EC}"/>
              </a:ext>
            </a:extLst>
          </p:cNvPr>
          <p:cNvSpPr>
            <a:spLocks noGrp="1"/>
          </p:cNvSpPr>
          <p:nvPr>
            <p:ph type="title"/>
          </p:nvPr>
        </p:nvSpPr>
        <p:spPr/>
        <p:txBody>
          <a:bodyPr/>
          <a:lstStyle/>
          <a:p>
            <a:r>
              <a:rPr lang="de-DE"/>
              <a:t>Facebook Eigene Videos - Crossposts (ohne Ersteller) - Export | Treckerfahrer dürfen das - 2 of 6</a:t>
            </a:r>
            <a:endParaRPr lang="en-US"/>
          </a:p>
        </p:txBody>
      </p:sp>
      <p:graphicFrame>
        <p:nvGraphicFramePr>
          <p:cNvPr id="5" name="Table Placeholder 4">
            <a:extLst>
              <a:ext uri="{FF2B5EF4-FFF2-40B4-BE49-F238E27FC236}">
                <a16:creationId xmlns:a16="http://schemas.microsoft.com/office/drawing/2014/main" id="{B14E8CB7-D7B6-4B8E-A4D4-DD9664C2864D}"/>
              </a:ext>
            </a:extLst>
          </p:cNvPr>
          <p:cNvGraphicFramePr>
            <a:graphicFrameLocks noGrp="1"/>
          </p:cNvGraphicFramePr>
          <p:nvPr>
            <p:ph type="tbl" sz="quarter" idx="13"/>
            <p:extLst>
              <p:ext uri="{D42A27DB-BD31-4B8C-83A1-F6EECF244321}">
                <p14:modId xmlns:p14="http://schemas.microsoft.com/office/powerpoint/2010/main" val="641523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80976750"/>
                    </a:ext>
                  </a:extLst>
                </a:gridCol>
                <a:gridCol w="493776">
                  <a:extLst>
                    <a:ext uri="{9D8B030D-6E8A-4147-A177-3AD203B41FA5}">
                      <a16:colId xmlns:a16="http://schemas.microsoft.com/office/drawing/2014/main" val="3230430333"/>
                    </a:ext>
                  </a:extLst>
                </a:gridCol>
                <a:gridCol w="411480">
                  <a:extLst>
                    <a:ext uri="{9D8B030D-6E8A-4147-A177-3AD203B41FA5}">
                      <a16:colId xmlns:a16="http://schemas.microsoft.com/office/drawing/2014/main" val="1988278161"/>
                    </a:ext>
                  </a:extLst>
                </a:gridCol>
                <a:gridCol w="411480">
                  <a:extLst>
                    <a:ext uri="{9D8B030D-6E8A-4147-A177-3AD203B41FA5}">
                      <a16:colId xmlns:a16="http://schemas.microsoft.com/office/drawing/2014/main" val="680938390"/>
                    </a:ext>
                  </a:extLst>
                </a:gridCol>
                <a:gridCol w="246888">
                  <a:extLst>
                    <a:ext uri="{9D8B030D-6E8A-4147-A177-3AD203B41FA5}">
                      <a16:colId xmlns:a16="http://schemas.microsoft.com/office/drawing/2014/main" val="2598666829"/>
                    </a:ext>
                  </a:extLst>
                </a:gridCol>
                <a:gridCol w="658368">
                  <a:extLst>
                    <a:ext uri="{9D8B030D-6E8A-4147-A177-3AD203B41FA5}">
                      <a16:colId xmlns:a16="http://schemas.microsoft.com/office/drawing/2014/main" val="4095512551"/>
                    </a:ext>
                  </a:extLst>
                </a:gridCol>
                <a:gridCol w="576072">
                  <a:extLst>
                    <a:ext uri="{9D8B030D-6E8A-4147-A177-3AD203B41FA5}">
                      <a16:colId xmlns:a16="http://schemas.microsoft.com/office/drawing/2014/main" val="2564582536"/>
                    </a:ext>
                  </a:extLst>
                </a:gridCol>
                <a:gridCol w="576072">
                  <a:extLst>
                    <a:ext uri="{9D8B030D-6E8A-4147-A177-3AD203B41FA5}">
                      <a16:colId xmlns:a16="http://schemas.microsoft.com/office/drawing/2014/main" val="2237221017"/>
                    </a:ext>
                  </a:extLst>
                </a:gridCol>
                <a:gridCol w="411480">
                  <a:extLst>
                    <a:ext uri="{9D8B030D-6E8A-4147-A177-3AD203B41FA5}">
                      <a16:colId xmlns:a16="http://schemas.microsoft.com/office/drawing/2014/main" val="4105476002"/>
                    </a:ext>
                  </a:extLst>
                </a:gridCol>
                <a:gridCol w="658368">
                  <a:extLst>
                    <a:ext uri="{9D8B030D-6E8A-4147-A177-3AD203B41FA5}">
                      <a16:colId xmlns:a16="http://schemas.microsoft.com/office/drawing/2014/main" val="779541104"/>
                    </a:ext>
                  </a:extLst>
                </a:gridCol>
                <a:gridCol w="329184">
                  <a:extLst>
                    <a:ext uri="{9D8B030D-6E8A-4147-A177-3AD203B41FA5}">
                      <a16:colId xmlns:a16="http://schemas.microsoft.com/office/drawing/2014/main" val="725198202"/>
                    </a:ext>
                  </a:extLst>
                </a:gridCol>
                <a:gridCol w="493776">
                  <a:extLst>
                    <a:ext uri="{9D8B030D-6E8A-4147-A177-3AD203B41FA5}">
                      <a16:colId xmlns:a16="http://schemas.microsoft.com/office/drawing/2014/main" val="1663155039"/>
                    </a:ext>
                  </a:extLst>
                </a:gridCol>
                <a:gridCol w="329184">
                  <a:extLst>
                    <a:ext uri="{9D8B030D-6E8A-4147-A177-3AD203B41FA5}">
                      <a16:colId xmlns:a16="http://schemas.microsoft.com/office/drawing/2014/main" val="3345913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770114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408925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- 2018-11-14 14:12:16 </a:t>
                      </a:r>
                      <a:r>
                        <a:rPr kumimoji="0" lang="de-DE" sz="1000" b="0" i="0" u="none" strike="noStrike" kern="1200" cap="none" spc="0" normalizeH="0" baseline="0" noProof="0">
                          <a:ln>
                            <a:noFill/>
                          </a:ln>
                          <a:solidFill>
                            <a:prstClr val="black"/>
                          </a:solidFill>
                          <a:effectLst/>
                          <a:uLnTx/>
                          <a:uFillTx/>
                          <a:latin typeface="+mn-lt"/>
                          <a:ea typeface="+mn-ea"/>
                          <a:cs typeface="+mn-cs"/>
                        </a:rPr>
                        <a:t> 
 Unbedingt 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243439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73789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- 2018-09-22 15:00:02 </a:t>
                      </a:r>
                      <a:r>
                        <a:rPr kumimoji="0" lang="de-DE" sz="1000" b="0" i="0" u="none" strike="noStrike" kern="1200" cap="none" spc="0" normalizeH="0" baseline="0" noProof="0">
                          <a:ln>
                            <a:noFill/>
                          </a:ln>
                          <a:solidFill>
                            <a:prstClr val="black"/>
                          </a:solidFill>
                          <a:effectLst/>
                          <a:uLnTx/>
                          <a:uFillTx/>
                          <a:latin typeface="+mn-lt"/>
                          <a:ea typeface="+mn-ea"/>
                          <a:cs typeface="+mn-cs"/>
                        </a:rPr>
                        <a:t> 
 Das ist ja spooky! Wo steckt Sven Tietzer, und was hat es wohl mit diesem Mäher auf sich...?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468129830"/>
                  </a:ext>
                </a:extLst>
              </a:tr>
            </a:tbl>
          </a:graphicData>
        </a:graphic>
      </p:graphicFrame>
      <p:sp>
        <p:nvSpPr>
          <p:cNvPr id="4" name="Text Placeholder 3">
            <a:extLst>
              <a:ext uri="{FF2B5EF4-FFF2-40B4-BE49-F238E27FC236}">
                <a16:creationId xmlns:a16="http://schemas.microsoft.com/office/drawing/2014/main" id="{91CD16F1-3FC5-4C87-9DC3-7B5D308084E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0051417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DD7FD-A588-4F31-96F1-C6A8DF2C2282}"/>
              </a:ext>
            </a:extLst>
          </p:cNvPr>
          <p:cNvSpPr>
            <a:spLocks noGrp="1"/>
          </p:cNvSpPr>
          <p:nvPr>
            <p:ph type="title"/>
          </p:nvPr>
        </p:nvSpPr>
        <p:spPr/>
        <p:txBody>
          <a:bodyPr/>
          <a:lstStyle/>
          <a:p>
            <a:r>
              <a:rPr lang="de-DE"/>
              <a:t>Facebook Eigene Videos - Crossposts (ohne Ersteller) - Export | Treckerfahrer dürfen das - 3 of 6</a:t>
            </a:r>
            <a:endParaRPr lang="en-US"/>
          </a:p>
        </p:txBody>
      </p:sp>
      <p:graphicFrame>
        <p:nvGraphicFramePr>
          <p:cNvPr id="5" name="Table Placeholder 4">
            <a:extLst>
              <a:ext uri="{FF2B5EF4-FFF2-40B4-BE49-F238E27FC236}">
                <a16:creationId xmlns:a16="http://schemas.microsoft.com/office/drawing/2014/main" id="{68FCB686-7F26-4882-9D91-2C68781B82BC}"/>
              </a:ext>
            </a:extLst>
          </p:cNvPr>
          <p:cNvGraphicFramePr>
            <a:graphicFrameLocks noGrp="1"/>
          </p:cNvGraphicFramePr>
          <p:nvPr>
            <p:ph type="tbl" sz="quarter" idx="13"/>
            <p:extLst>
              <p:ext uri="{D42A27DB-BD31-4B8C-83A1-F6EECF244321}">
                <p14:modId xmlns:p14="http://schemas.microsoft.com/office/powerpoint/2010/main" val="2465277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517036925"/>
                    </a:ext>
                  </a:extLst>
                </a:gridCol>
                <a:gridCol w="493776">
                  <a:extLst>
                    <a:ext uri="{9D8B030D-6E8A-4147-A177-3AD203B41FA5}">
                      <a16:colId xmlns:a16="http://schemas.microsoft.com/office/drawing/2014/main" val="2103967695"/>
                    </a:ext>
                  </a:extLst>
                </a:gridCol>
                <a:gridCol w="411480">
                  <a:extLst>
                    <a:ext uri="{9D8B030D-6E8A-4147-A177-3AD203B41FA5}">
                      <a16:colId xmlns:a16="http://schemas.microsoft.com/office/drawing/2014/main" val="3749074750"/>
                    </a:ext>
                  </a:extLst>
                </a:gridCol>
                <a:gridCol w="411480">
                  <a:extLst>
                    <a:ext uri="{9D8B030D-6E8A-4147-A177-3AD203B41FA5}">
                      <a16:colId xmlns:a16="http://schemas.microsoft.com/office/drawing/2014/main" val="262460760"/>
                    </a:ext>
                  </a:extLst>
                </a:gridCol>
                <a:gridCol w="246888">
                  <a:extLst>
                    <a:ext uri="{9D8B030D-6E8A-4147-A177-3AD203B41FA5}">
                      <a16:colId xmlns:a16="http://schemas.microsoft.com/office/drawing/2014/main" val="1747196222"/>
                    </a:ext>
                  </a:extLst>
                </a:gridCol>
                <a:gridCol w="658368">
                  <a:extLst>
                    <a:ext uri="{9D8B030D-6E8A-4147-A177-3AD203B41FA5}">
                      <a16:colId xmlns:a16="http://schemas.microsoft.com/office/drawing/2014/main" val="4061278577"/>
                    </a:ext>
                  </a:extLst>
                </a:gridCol>
                <a:gridCol w="576072">
                  <a:extLst>
                    <a:ext uri="{9D8B030D-6E8A-4147-A177-3AD203B41FA5}">
                      <a16:colId xmlns:a16="http://schemas.microsoft.com/office/drawing/2014/main" val="3848211355"/>
                    </a:ext>
                  </a:extLst>
                </a:gridCol>
                <a:gridCol w="576072">
                  <a:extLst>
                    <a:ext uri="{9D8B030D-6E8A-4147-A177-3AD203B41FA5}">
                      <a16:colId xmlns:a16="http://schemas.microsoft.com/office/drawing/2014/main" val="2005273752"/>
                    </a:ext>
                  </a:extLst>
                </a:gridCol>
                <a:gridCol w="411480">
                  <a:extLst>
                    <a:ext uri="{9D8B030D-6E8A-4147-A177-3AD203B41FA5}">
                      <a16:colId xmlns:a16="http://schemas.microsoft.com/office/drawing/2014/main" val="3682724077"/>
                    </a:ext>
                  </a:extLst>
                </a:gridCol>
                <a:gridCol w="658368">
                  <a:extLst>
                    <a:ext uri="{9D8B030D-6E8A-4147-A177-3AD203B41FA5}">
                      <a16:colId xmlns:a16="http://schemas.microsoft.com/office/drawing/2014/main" val="3219644307"/>
                    </a:ext>
                  </a:extLst>
                </a:gridCol>
                <a:gridCol w="329184">
                  <a:extLst>
                    <a:ext uri="{9D8B030D-6E8A-4147-A177-3AD203B41FA5}">
                      <a16:colId xmlns:a16="http://schemas.microsoft.com/office/drawing/2014/main" val="2647540420"/>
                    </a:ext>
                  </a:extLst>
                </a:gridCol>
                <a:gridCol w="493776">
                  <a:extLst>
                    <a:ext uri="{9D8B030D-6E8A-4147-A177-3AD203B41FA5}">
                      <a16:colId xmlns:a16="http://schemas.microsoft.com/office/drawing/2014/main" val="1174475202"/>
                    </a:ext>
                  </a:extLst>
                </a:gridCol>
                <a:gridCol w="329184">
                  <a:extLst>
                    <a:ext uri="{9D8B030D-6E8A-4147-A177-3AD203B41FA5}">
                      <a16:colId xmlns:a16="http://schemas.microsoft.com/office/drawing/2014/main" val="3484625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71950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- 2018-02-14 14:00:00 </a:t>
                      </a:r>
                      <a:r>
                        <a:rPr kumimoji="0" lang="de-DE" sz="1000" b="0" i="0" u="none" strike="noStrike" kern="1200" cap="none" spc="0" normalizeH="0" baseline="0" noProof="0">
                          <a:ln>
                            <a:noFill/>
                          </a:ln>
                          <a:solidFill>
                            <a:prstClr val="black"/>
                          </a:solidFill>
                          <a:effectLst/>
                          <a:uLnTx/>
                          <a:uFillTx/>
                          <a:latin typeface="+mn-lt"/>
                          <a:ea typeface="+mn-ea"/>
                          <a:cs typeface="+mn-cs"/>
                        </a:rPr>
                        <a:t> 
 Ohne ihn wird's schwieriger, aber was ist, wenn er nichts mehr wuppt? Dr. Trecker weiß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60776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- 2018-02-17 14:00:00 </a:t>
                      </a:r>
                      <a:r>
                        <a:rPr kumimoji="0" lang="de-DE" sz="1000" b="0" i="0" u="none" strike="noStrike" kern="1200" cap="none" spc="0" normalizeH="0" baseline="0" noProof="0">
                          <a:ln>
                            <a:noFill/>
                          </a:ln>
                          <a:solidFill>
                            <a:prstClr val="black"/>
                          </a:solidFill>
                          <a:effectLst/>
                          <a:uLnTx/>
                          <a:uFillTx/>
                          <a:latin typeface="+mn-lt"/>
                          <a:ea typeface="+mn-ea"/>
                          <a:cs typeface="+mn-cs"/>
                        </a:rPr>
                        <a:t> 
 Schlepper, die Multifunktionsmaschinen der Welt, klar das der Winter bei Treckerfahrern kommen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701812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07:00:00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82153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3429680552"/>
                  </a:ext>
                </a:extLst>
              </a:tr>
            </a:tbl>
          </a:graphicData>
        </a:graphic>
      </p:graphicFrame>
      <p:sp>
        <p:nvSpPr>
          <p:cNvPr id="4" name="Text Placeholder 3">
            <a:extLst>
              <a:ext uri="{FF2B5EF4-FFF2-40B4-BE49-F238E27FC236}">
                <a16:creationId xmlns:a16="http://schemas.microsoft.com/office/drawing/2014/main" id="{28017D3B-64EE-493F-B5E5-C11C75E6D39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6066724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C90E4-FA7B-4DA2-9733-0BF461D8D39D}"/>
              </a:ext>
            </a:extLst>
          </p:cNvPr>
          <p:cNvSpPr>
            <a:spLocks noGrp="1"/>
          </p:cNvSpPr>
          <p:nvPr>
            <p:ph type="title"/>
          </p:nvPr>
        </p:nvSpPr>
        <p:spPr/>
        <p:txBody>
          <a:bodyPr/>
          <a:lstStyle/>
          <a:p>
            <a:r>
              <a:rPr lang="de-DE"/>
              <a:t>Facebook Eigene Videos - Crossposts (ohne Ersteller) - Export | Treckerfahrer dürfen das - 4 of 6</a:t>
            </a:r>
            <a:endParaRPr lang="en-US"/>
          </a:p>
        </p:txBody>
      </p:sp>
      <p:graphicFrame>
        <p:nvGraphicFramePr>
          <p:cNvPr id="5" name="Table Placeholder 4">
            <a:extLst>
              <a:ext uri="{FF2B5EF4-FFF2-40B4-BE49-F238E27FC236}">
                <a16:creationId xmlns:a16="http://schemas.microsoft.com/office/drawing/2014/main" id="{80FD25D4-438F-4479-AA3A-399E35918A98}"/>
              </a:ext>
            </a:extLst>
          </p:cNvPr>
          <p:cNvGraphicFramePr>
            <a:graphicFrameLocks noGrp="1"/>
          </p:cNvGraphicFramePr>
          <p:nvPr>
            <p:ph type="tbl" sz="quarter" idx="13"/>
            <p:extLst>
              <p:ext uri="{D42A27DB-BD31-4B8C-83A1-F6EECF244321}">
                <p14:modId xmlns:p14="http://schemas.microsoft.com/office/powerpoint/2010/main" val="1173763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469767255"/>
                    </a:ext>
                  </a:extLst>
                </a:gridCol>
                <a:gridCol w="493776">
                  <a:extLst>
                    <a:ext uri="{9D8B030D-6E8A-4147-A177-3AD203B41FA5}">
                      <a16:colId xmlns:a16="http://schemas.microsoft.com/office/drawing/2014/main" val="2822848094"/>
                    </a:ext>
                  </a:extLst>
                </a:gridCol>
                <a:gridCol w="411480">
                  <a:extLst>
                    <a:ext uri="{9D8B030D-6E8A-4147-A177-3AD203B41FA5}">
                      <a16:colId xmlns:a16="http://schemas.microsoft.com/office/drawing/2014/main" val="1904839762"/>
                    </a:ext>
                  </a:extLst>
                </a:gridCol>
                <a:gridCol w="411480">
                  <a:extLst>
                    <a:ext uri="{9D8B030D-6E8A-4147-A177-3AD203B41FA5}">
                      <a16:colId xmlns:a16="http://schemas.microsoft.com/office/drawing/2014/main" val="688839976"/>
                    </a:ext>
                  </a:extLst>
                </a:gridCol>
                <a:gridCol w="246888">
                  <a:extLst>
                    <a:ext uri="{9D8B030D-6E8A-4147-A177-3AD203B41FA5}">
                      <a16:colId xmlns:a16="http://schemas.microsoft.com/office/drawing/2014/main" val="856730303"/>
                    </a:ext>
                  </a:extLst>
                </a:gridCol>
                <a:gridCol w="658368">
                  <a:extLst>
                    <a:ext uri="{9D8B030D-6E8A-4147-A177-3AD203B41FA5}">
                      <a16:colId xmlns:a16="http://schemas.microsoft.com/office/drawing/2014/main" val="2188926321"/>
                    </a:ext>
                  </a:extLst>
                </a:gridCol>
                <a:gridCol w="576072">
                  <a:extLst>
                    <a:ext uri="{9D8B030D-6E8A-4147-A177-3AD203B41FA5}">
                      <a16:colId xmlns:a16="http://schemas.microsoft.com/office/drawing/2014/main" val="2519162854"/>
                    </a:ext>
                  </a:extLst>
                </a:gridCol>
                <a:gridCol w="576072">
                  <a:extLst>
                    <a:ext uri="{9D8B030D-6E8A-4147-A177-3AD203B41FA5}">
                      <a16:colId xmlns:a16="http://schemas.microsoft.com/office/drawing/2014/main" val="1024091801"/>
                    </a:ext>
                  </a:extLst>
                </a:gridCol>
                <a:gridCol w="411480">
                  <a:extLst>
                    <a:ext uri="{9D8B030D-6E8A-4147-A177-3AD203B41FA5}">
                      <a16:colId xmlns:a16="http://schemas.microsoft.com/office/drawing/2014/main" val="3295569082"/>
                    </a:ext>
                  </a:extLst>
                </a:gridCol>
                <a:gridCol w="658368">
                  <a:extLst>
                    <a:ext uri="{9D8B030D-6E8A-4147-A177-3AD203B41FA5}">
                      <a16:colId xmlns:a16="http://schemas.microsoft.com/office/drawing/2014/main" val="1483112766"/>
                    </a:ext>
                  </a:extLst>
                </a:gridCol>
                <a:gridCol w="329184">
                  <a:extLst>
                    <a:ext uri="{9D8B030D-6E8A-4147-A177-3AD203B41FA5}">
                      <a16:colId xmlns:a16="http://schemas.microsoft.com/office/drawing/2014/main" val="1843778678"/>
                    </a:ext>
                  </a:extLst>
                </a:gridCol>
                <a:gridCol w="493776">
                  <a:extLst>
                    <a:ext uri="{9D8B030D-6E8A-4147-A177-3AD203B41FA5}">
                      <a16:colId xmlns:a16="http://schemas.microsoft.com/office/drawing/2014/main" val="2087558325"/>
                    </a:ext>
                  </a:extLst>
                </a:gridCol>
                <a:gridCol w="329184">
                  <a:extLst>
                    <a:ext uri="{9D8B030D-6E8A-4147-A177-3AD203B41FA5}">
                      <a16:colId xmlns:a16="http://schemas.microsoft.com/office/drawing/2014/main" val="613002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322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- 2018-08-30 10:00:02 </a:t>
                      </a:r>
                      <a:r>
                        <a:rPr kumimoji="0" lang="de-DE" sz="1000" b="0" i="0" u="none" strike="noStrike" kern="1200" cap="none" spc="0" normalizeH="0" baseline="0" noProof="0">
                          <a:ln>
                            <a:noFill/>
                          </a:ln>
                          <a:solidFill>
                            <a:prstClr val="black"/>
                          </a:solidFill>
                          <a:effectLst/>
                          <a:uLnTx/>
                          <a:uFillTx/>
                          <a:latin typeface="+mn-lt"/>
                          <a:ea typeface="+mn-ea"/>
                          <a:cs typeface="+mn-cs"/>
                        </a:rPr>
                        <a:t> 
 Und: was sagen die Alpen-Spezialisten...?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39982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- 2018-09-28 15:00:04 </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3512122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- 2018-01-31 14:00:00 </a:t>
                      </a:r>
                      <a:r>
                        <a:rPr kumimoji="0" lang="de-DE" sz="1000" b="0" i="0" u="none" strike="noStrike" kern="1200" cap="none" spc="0" normalizeH="0" baseline="0" noProof="0">
                          <a:ln>
                            <a:noFill/>
                          </a:ln>
                          <a:solidFill>
                            <a:prstClr val="black"/>
                          </a:solidFill>
                          <a:effectLst/>
                          <a:uLnTx/>
                          <a:uFillTx/>
                          <a:latin typeface="+mn-lt"/>
                          <a:ea typeface="+mn-ea"/>
                          <a:cs typeface="+mn-cs"/>
                        </a:rPr>
                        <a:t> 
 Mit diesem Ritscher wollen wir das große Thema "Restaurierung" starten. Vom geht nicht bis hin zur ersten Ausfahrt. Sven und Dr. Trecker haben sich einiges vorgenommen,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629811382"/>
                  </a:ext>
                </a:extLst>
              </a:tr>
            </a:tbl>
          </a:graphicData>
        </a:graphic>
      </p:graphicFrame>
      <p:sp>
        <p:nvSpPr>
          <p:cNvPr id="4" name="Text Placeholder 3">
            <a:extLst>
              <a:ext uri="{FF2B5EF4-FFF2-40B4-BE49-F238E27FC236}">
                <a16:creationId xmlns:a16="http://schemas.microsoft.com/office/drawing/2014/main" id="{773C19FA-E2D4-4C59-B0A6-2C3A0CFDEDA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216137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F53E0-1670-4E92-A96A-3ED79EA5F535}"/>
              </a:ext>
            </a:extLst>
          </p:cNvPr>
          <p:cNvSpPr>
            <a:spLocks noGrp="1"/>
          </p:cNvSpPr>
          <p:nvPr>
            <p:ph type="title"/>
          </p:nvPr>
        </p:nvSpPr>
        <p:spPr/>
        <p:txBody>
          <a:bodyPr/>
          <a:lstStyle/>
          <a:p>
            <a:r>
              <a:rPr lang="de-DE"/>
              <a:t>Facebook Eigene Videos - Crossposts (ohne Ersteller) - Export | Treckerfahrer dürfen das - 5 of 6</a:t>
            </a:r>
            <a:endParaRPr lang="en-US"/>
          </a:p>
        </p:txBody>
      </p:sp>
      <p:graphicFrame>
        <p:nvGraphicFramePr>
          <p:cNvPr id="5" name="Table Placeholder 4">
            <a:extLst>
              <a:ext uri="{FF2B5EF4-FFF2-40B4-BE49-F238E27FC236}">
                <a16:creationId xmlns:a16="http://schemas.microsoft.com/office/drawing/2014/main" id="{13910709-6ECE-43AD-80E7-CC54A5FD0FDC}"/>
              </a:ext>
            </a:extLst>
          </p:cNvPr>
          <p:cNvGraphicFramePr>
            <a:graphicFrameLocks noGrp="1"/>
          </p:cNvGraphicFramePr>
          <p:nvPr>
            <p:ph type="tbl" sz="quarter" idx="13"/>
            <p:extLst>
              <p:ext uri="{D42A27DB-BD31-4B8C-83A1-F6EECF244321}">
                <p14:modId xmlns:p14="http://schemas.microsoft.com/office/powerpoint/2010/main" val="3101774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455723442"/>
                    </a:ext>
                  </a:extLst>
                </a:gridCol>
                <a:gridCol w="493776">
                  <a:extLst>
                    <a:ext uri="{9D8B030D-6E8A-4147-A177-3AD203B41FA5}">
                      <a16:colId xmlns:a16="http://schemas.microsoft.com/office/drawing/2014/main" val="1500569631"/>
                    </a:ext>
                  </a:extLst>
                </a:gridCol>
                <a:gridCol w="411480">
                  <a:extLst>
                    <a:ext uri="{9D8B030D-6E8A-4147-A177-3AD203B41FA5}">
                      <a16:colId xmlns:a16="http://schemas.microsoft.com/office/drawing/2014/main" val="263125491"/>
                    </a:ext>
                  </a:extLst>
                </a:gridCol>
                <a:gridCol w="411480">
                  <a:extLst>
                    <a:ext uri="{9D8B030D-6E8A-4147-A177-3AD203B41FA5}">
                      <a16:colId xmlns:a16="http://schemas.microsoft.com/office/drawing/2014/main" val="2860181386"/>
                    </a:ext>
                  </a:extLst>
                </a:gridCol>
                <a:gridCol w="246888">
                  <a:extLst>
                    <a:ext uri="{9D8B030D-6E8A-4147-A177-3AD203B41FA5}">
                      <a16:colId xmlns:a16="http://schemas.microsoft.com/office/drawing/2014/main" val="688470914"/>
                    </a:ext>
                  </a:extLst>
                </a:gridCol>
                <a:gridCol w="658368">
                  <a:extLst>
                    <a:ext uri="{9D8B030D-6E8A-4147-A177-3AD203B41FA5}">
                      <a16:colId xmlns:a16="http://schemas.microsoft.com/office/drawing/2014/main" val="3511928685"/>
                    </a:ext>
                  </a:extLst>
                </a:gridCol>
                <a:gridCol w="576072">
                  <a:extLst>
                    <a:ext uri="{9D8B030D-6E8A-4147-A177-3AD203B41FA5}">
                      <a16:colId xmlns:a16="http://schemas.microsoft.com/office/drawing/2014/main" val="2669634943"/>
                    </a:ext>
                  </a:extLst>
                </a:gridCol>
                <a:gridCol w="576072">
                  <a:extLst>
                    <a:ext uri="{9D8B030D-6E8A-4147-A177-3AD203B41FA5}">
                      <a16:colId xmlns:a16="http://schemas.microsoft.com/office/drawing/2014/main" val="713708235"/>
                    </a:ext>
                  </a:extLst>
                </a:gridCol>
                <a:gridCol w="411480">
                  <a:extLst>
                    <a:ext uri="{9D8B030D-6E8A-4147-A177-3AD203B41FA5}">
                      <a16:colId xmlns:a16="http://schemas.microsoft.com/office/drawing/2014/main" val="2646088296"/>
                    </a:ext>
                  </a:extLst>
                </a:gridCol>
                <a:gridCol w="658368">
                  <a:extLst>
                    <a:ext uri="{9D8B030D-6E8A-4147-A177-3AD203B41FA5}">
                      <a16:colId xmlns:a16="http://schemas.microsoft.com/office/drawing/2014/main" val="1296425428"/>
                    </a:ext>
                  </a:extLst>
                </a:gridCol>
                <a:gridCol w="329184">
                  <a:extLst>
                    <a:ext uri="{9D8B030D-6E8A-4147-A177-3AD203B41FA5}">
                      <a16:colId xmlns:a16="http://schemas.microsoft.com/office/drawing/2014/main" val="3162127517"/>
                    </a:ext>
                  </a:extLst>
                </a:gridCol>
                <a:gridCol w="493776">
                  <a:extLst>
                    <a:ext uri="{9D8B030D-6E8A-4147-A177-3AD203B41FA5}">
                      <a16:colId xmlns:a16="http://schemas.microsoft.com/office/drawing/2014/main" val="936193262"/>
                    </a:ext>
                  </a:extLst>
                </a:gridCol>
                <a:gridCol w="329184">
                  <a:extLst>
                    <a:ext uri="{9D8B030D-6E8A-4147-A177-3AD203B41FA5}">
                      <a16:colId xmlns:a16="http://schemas.microsoft.com/office/drawing/2014/main" val="3998707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01369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- 2018-11-28 09:18:26 </a:t>
                      </a:r>
                      <a:r>
                        <a:rPr kumimoji="0" lang="de-DE" sz="1000" b="0" i="0" u="none" strike="noStrike" kern="1200" cap="none" spc="0" normalizeH="0" baseline="0" noProof="0">
                          <a:ln>
                            <a:noFill/>
                          </a:ln>
                          <a:solidFill>
                            <a:prstClr val="black"/>
                          </a:solidFill>
                          <a:effectLst/>
                          <a:uLnTx/>
                          <a:uFillTx/>
                          <a:latin typeface="+mn-lt"/>
                          <a:ea typeface="+mn-ea"/>
                          <a:cs typeface="+mn-cs"/>
                        </a:rPr>
                        <a:t> 
 Ach du Schreck, in ein paar Wochen ist Weihnachten!!!!!
Hier vielleicht eine kleine Geschenkidee, wenn der große Schlepper nicht in die Garage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81061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- 2018-08-03 12:00:00 </a:t>
                      </a:r>
                      <a:r>
                        <a:rPr kumimoji="0" lang="de-DE" sz="1000" b="0" i="0" u="none" strike="noStrike" kern="1200" cap="none" spc="0" normalizeH="0" baseline="0" noProof="0">
                          <a:ln>
                            <a:noFill/>
                          </a:ln>
                          <a:solidFill>
                            <a:prstClr val="black"/>
                          </a:solidFill>
                          <a:effectLst/>
                          <a:uLnTx/>
                          <a:uFillTx/>
                          <a:latin typeface="+mn-lt"/>
                          <a:ea typeface="+mn-ea"/>
                          <a:cs typeface="+mn-cs"/>
                        </a:rPr>
                        <a:t> 
 Damit wenigstens der Rasen erstklassig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18787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- 2018-11-15 09:26:38 </a:t>
                      </a:r>
                      <a:r>
                        <a:rPr kumimoji="0" lang="de-DE" sz="1000" b="0" i="0" u="none" strike="noStrike" kern="1200" cap="none" spc="0" normalizeH="0" baseline="0" noProof="0">
                          <a:ln>
                            <a:noFill/>
                          </a:ln>
                          <a:solidFill>
                            <a:prstClr val="black"/>
                          </a:solidFill>
                          <a:effectLst/>
                          <a:uLnTx/>
                          <a:uFillTx/>
                          <a:latin typeface="+mn-lt"/>
                          <a:ea typeface="+mn-ea"/>
                          <a:cs typeface="+mn-cs"/>
                        </a:rPr>
                        <a:t> 
 Universal-Motor-Gerät, aber wirklich universal? Wir wollten es 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2015131796"/>
                  </a:ext>
                </a:extLst>
              </a:tr>
            </a:tbl>
          </a:graphicData>
        </a:graphic>
      </p:graphicFrame>
      <p:sp>
        <p:nvSpPr>
          <p:cNvPr id="4" name="Text Placeholder 3">
            <a:extLst>
              <a:ext uri="{FF2B5EF4-FFF2-40B4-BE49-F238E27FC236}">
                <a16:creationId xmlns:a16="http://schemas.microsoft.com/office/drawing/2014/main" id="{91382A77-F1C6-4330-9E20-04AD489C652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617938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772BC-658C-4967-995F-8E538EBC7346}"/>
              </a:ext>
            </a:extLst>
          </p:cNvPr>
          <p:cNvSpPr>
            <a:spLocks noGrp="1"/>
          </p:cNvSpPr>
          <p:nvPr>
            <p:ph type="title"/>
          </p:nvPr>
        </p:nvSpPr>
        <p:spPr/>
        <p:txBody>
          <a:bodyPr/>
          <a:lstStyle/>
          <a:p>
            <a:r>
              <a:rPr lang="de-DE"/>
              <a:t>Facebook Eigene Videos - Crossposts (ohne Ersteller) - Export | Treckerfahrer dürfen das - 6 of 6</a:t>
            </a:r>
            <a:endParaRPr lang="en-US"/>
          </a:p>
        </p:txBody>
      </p:sp>
      <p:graphicFrame>
        <p:nvGraphicFramePr>
          <p:cNvPr id="5" name="Table Placeholder 4">
            <a:extLst>
              <a:ext uri="{FF2B5EF4-FFF2-40B4-BE49-F238E27FC236}">
                <a16:creationId xmlns:a16="http://schemas.microsoft.com/office/drawing/2014/main" id="{F0478707-EC43-4190-B82E-FFBFF2E070FA}"/>
              </a:ext>
            </a:extLst>
          </p:cNvPr>
          <p:cNvGraphicFramePr>
            <a:graphicFrameLocks noGrp="1"/>
          </p:cNvGraphicFramePr>
          <p:nvPr>
            <p:ph type="tbl" sz="quarter" idx="13"/>
            <p:extLst>
              <p:ext uri="{D42A27DB-BD31-4B8C-83A1-F6EECF244321}">
                <p14:modId xmlns:p14="http://schemas.microsoft.com/office/powerpoint/2010/main" val="3450911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29835438"/>
                    </a:ext>
                  </a:extLst>
                </a:gridCol>
                <a:gridCol w="493776">
                  <a:extLst>
                    <a:ext uri="{9D8B030D-6E8A-4147-A177-3AD203B41FA5}">
                      <a16:colId xmlns:a16="http://schemas.microsoft.com/office/drawing/2014/main" val="3283969275"/>
                    </a:ext>
                  </a:extLst>
                </a:gridCol>
                <a:gridCol w="411480">
                  <a:extLst>
                    <a:ext uri="{9D8B030D-6E8A-4147-A177-3AD203B41FA5}">
                      <a16:colId xmlns:a16="http://schemas.microsoft.com/office/drawing/2014/main" val="2911482266"/>
                    </a:ext>
                  </a:extLst>
                </a:gridCol>
                <a:gridCol w="411480">
                  <a:extLst>
                    <a:ext uri="{9D8B030D-6E8A-4147-A177-3AD203B41FA5}">
                      <a16:colId xmlns:a16="http://schemas.microsoft.com/office/drawing/2014/main" val="3650696767"/>
                    </a:ext>
                  </a:extLst>
                </a:gridCol>
                <a:gridCol w="246888">
                  <a:extLst>
                    <a:ext uri="{9D8B030D-6E8A-4147-A177-3AD203B41FA5}">
                      <a16:colId xmlns:a16="http://schemas.microsoft.com/office/drawing/2014/main" val="2842328700"/>
                    </a:ext>
                  </a:extLst>
                </a:gridCol>
                <a:gridCol w="658368">
                  <a:extLst>
                    <a:ext uri="{9D8B030D-6E8A-4147-A177-3AD203B41FA5}">
                      <a16:colId xmlns:a16="http://schemas.microsoft.com/office/drawing/2014/main" val="4032982796"/>
                    </a:ext>
                  </a:extLst>
                </a:gridCol>
                <a:gridCol w="576072">
                  <a:extLst>
                    <a:ext uri="{9D8B030D-6E8A-4147-A177-3AD203B41FA5}">
                      <a16:colId xmlns:a16="http://schemas.microsoft.com/office/drawing/2014/main" val="2851300342"/>
                    </a:ext>
                  </a:extLst>
                </a:gridCol>
                <a:gridCol w="576072">
                  <a:extLst>
                    <a:ext uri="{9D8B030D-6E8A-4147-A177-3AD203B41FA5}">
                      <a16:colId xmlns:a16="http://schemas.microsoft.com/office/drawing/2014/main" val="1957506430"/>
                    </a:ext>
                  </a:extLst>
                </a:gridCol>
                <a:gridCol w="411480">
                  <a:extLst>
                    <a:ext uri="{9D8B030D-6E8A-4147-A177-3AD203B41FA5}">
                      <a16:colId xmlns:a16="http://schemas.microsoft.com/office/drawing/2014/main" val="474202731"/>
                    </a:ext>
                  </a:extLst>
                </a:gridCol>
                <a:gridCol w="658368">
                  <a:extLst>
                    <a:ext uri="{9D8B030D-6E8A-4147-A177-3AD203B41FA5}">
                      <a16:colId xmlns:a16="http://schemas.microsoft.com/office/drawing/2014/main" val="3832283401"/>
                    </a:ext>
                  </a:extLst>
                </a:gridCol>
                <a:gridCol w="329184">
                  <a:extLst>
                    <a:ext uri="{9D8B030D-6E8A-4147-A177-3AD203B41FA5}">
                      <a16:colId xmlns:a16="http://schemas.microsoft.com/office/drawing/2014/main" val="700185035"/>
                    </a:ext>
                  </a:extLst>
                </a:gridCol>
                <a:gridCol w="493776">
                  <a:extLst>
                    <a:ext uri="{9D8B030D-6E8A-4147-A177-3AD203B41FA5}">
                      <a16:colId xmlns:a16="http://schemas.microsoft.com/office/drawing/2014/main" val="4043136181"/>
                    </a:ext>
                  </a:extLst>
                </a:gridCol>
                <a:gridCol w="329184">
                  <a:extLst>
                    <a:ext uri="{9D8B030D-6E8A-4147-A177-3AD203B41FA5}">
                      <a16:colId xmlns:a16="http://schemas.microsoft.com/office/drawing/2014/main" val="2648202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76958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- 2018-03-17 16:04:52 </a:t>
                      </a:r>
                      <a:r>
                        <a:rPr kumimoji="0" lang="de-DE" sz="1000" b="0" i="0" u="none" strike="noStrike" kern="1200" cap="none" spc="0" normalizeH="0" baseline="0" noProof="0">
                          <a:ln>
                            <a:noFill/>
                          </a:ln>
                          <a:solidFill>
                            <a:prstClr val="black"/>
                          </a:solidFill>
                          <a:effectLst/>
                          <a:uLnTx/>
                          <a:uFillTx/>
                          <a:latin typeface="+mn-lt"/>
                          <a:ea typeface="+mn-ea"/>
                          <a:cs typeface="+mn-cs"/>
                        </a:rPr>
                        <a:t> 
 Was macht man eigentlich an einem Samstag mit Wintereinbruch? Richtig, ne Runde Unimog oder Trecker fahren. Hier kommt eine Geschichte in vielen Akten, die gerade passiert ist.
Treckerfahrer können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42123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- 2018-08-26 10:00:01 </a:t>
                      </a:r>
                      <a:r>
                        <a:rPr kumimoji="0" lang="de-DE" sz="1000" b="0" i="0" u="none" strike="noStrike" kern="1200" cap="none" spc="0" normalizeH="0" baseline="0" noProof="0">
                          <a:ln>
                            <a:noFill/>
                          </a:ln>
                          <a:solidFill>
                            <a:prstClr val="black"/>
                          </a:solidFill>
                          <a:effectLst/>
                          <a:uLnTx/>
                          <a:uFillTx/>
                          <a:latin typeface="+mn-lt"/>
                          <a:ea typeface="+mn-ea"/>
                          <a:cs typeface="+mn-cs"/>
                        </a:rPr>
                        <a:t> 
 Lichtmaschinen sollen ja Strom erzeugen, aber wehe, wenn die Dinger lange gelegen haben, dann benötigen sie selbst volle Energie!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71391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- 2018-08-11 13:00:01 </a:t>
                      </a:r>
                      <a:r>
                        <a:rPr kumimoji="0" lang="de-DE" sz="1000" b="0" i="0" u="none" strike="noStrike" kern="1200" cap="none" spc="0" normalizeH="0" baseline="0" noProof="0">
                          <a:ln>
                            <a:noFill/>
                          </a:ln>
                          <a:solidFill>
                            <a:prstClr val="black"/>
                          </a:solidFill>
                          <a:effectLst/>
                          <a:uLnTx/>
                          <a:uFillTx/>
                          <a:latin typeface="+mn-lt"/>
                          <a:ea typeface="+mn-ea"/>
                          <a:cs typeface="+mn-cs"/>
                        </a:rPr>
                        <a:t> 
 Meister Trecker putzt so sauber!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663375228"/>
                  </a:ext>
                </a:extLst>
              </a:tr>
            </a:tbl>
          </a:graphicData>
        </a:graphic>
      </p:graphicFrame>
      <p:sp>
        <p:nvSpPr>
          <p:cNvPr id="4" name="Text Placeholder 3">
            <a:extLst>
              <a:ext uri="{FF2B5EF4-FFF2-40B4-BE49-F238E27FC236}">
                <a16:creationId xmlns:a16="http://schemas.microsoft.com/office/drawing/2014/main" id="{4FA7193D-B929-4D50-97D4-6A80414F8C7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1695535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475FA-B917-40E9-A51D-C017E3FC9B86}"/>
              </a:ext>
            </a:extLst>
          </p:cNvPr>
          <p:cNvSpPr>
            <a:spLocks noGrp="1"/>
          </p:cNvSpPr>
          <p:nvPr>
            <p:ph type="title"/>
          </p:nvPr>
        </p:nvSpPr>
        <p:spPr/>
        <p:txBody>
          <a:bodyPr/>
          <a:lstStyle/>
          <a:p>
            <a:r>
              <a:rPr lang="de-DE"/>
              <a:t>Facebook Eigene Videos - Crossposts (nur Ersteller) - Export  | Treckerfahrer dürfen das - 1 of 5</a:t>
            </a:r>
            <a:endParaRPr lang="en-US"/>
          </a:p>
        </p:txBody>
      </p:sp>
      <p:graphicFrame>
        <p:nvGraphicFramePr>
          <p:cNvPr id="5" name="Table Placeholder 4">
            <a:extLst>
              <a:ext uri="{FF2B5EF4-FFF2-40B4-BE49-F238E27FC236}">
                <a16:creationId xmlns:a16="http://schemas.microsoft.com/office/drawing/2014/main" id="{FECEBEC3-2824-4458-A609-51C3132142E0}"/>
              </a:ext>
            </a:extLst>
          </p:cNvPr>
          <p:cNvGraphicFramePr>
            <a:graphicFrameLocks noGrp="1"/>
          </p:cNvGraphicFramePr>
          <p:nvPr>
            <p:ph type="tbl" sz="quarter" idx="13"/>
            <p:extLst>
              <p:ext uri="{D42A27DB-BD31-4B8C-83A1-F6EECF244321}">
                <p14:modId xmlns:p14="http://schemas.microsoft.com/office/powerpoint/2010/main" val="2320657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11841331"/>
                    </a:ext>
                  </a:extLst>
                </a:gridCol>
                <a:gridCol w="493776">
                  <a:extLst>
                    <a:ext uri="{9D8B030D-6E8A-4147-A177-3AD203B41FA5}">
                      <a16:colId xmlns:a16="http://schemas.microsoft.com/office/drawing/2014/main" val="3094097671"/>
                    </a:ext>
                  </a:extLst>
                </a:gridCol>
                <a:gridCol w="411480">
                  <a:extLst>
                    <a:ext uri="{9D8B030D-6E8A-4147-A177-3AD203B41FA5}">
                      <a16:colId xmlns:a16="http://schemas.microsoft.com/office/drawing/2014/main" val="957548115"/>
                    </a:ext>
                  </a:extLst>
                </a:gridCol>
                <a:gridCol w="411480">
                  <a:extLst>
                    <a:ext uri="{9D8B030D-6E8A-4147-A177-3AD203B41FA5}">
                      <a16:colId xmlns:a16="http://schemas.microsoft.com/office/drawing/2014/main" val="645686279"/>
                    </a:ext>
                  </a:extLst>
                </a:gridCol>
                <a:gridCol w="246888">
                  <a:extLst>
                    <a:ext uri="{9D8B030D-6E8A-4147-A177-3AD203B41FA5}">
                      <a16:colId xmlns:a16="http://schemas.microsoft.com/office/drawing/2014/main" val="2841560952"/>
                    </a:ext>
                  </a:extLst>
                </a:gridCol>
                <a:gridCol w="658368">
                  <a:extLst>
                    <a:ext uri="{9D8B030D-6E8A-4147-A177-3AD203B41FA5}">
                      <a16:colId xmlns:a16="http://schemas.microsoft.com/office/drawing/2014/main" val="3950803624"/>
                    </a:ext>
                  </a:extLst>
                </a:gridCol>
                <a:gridCol w="576072">
                  <a:extLst>
                    <a:ext uri="{9D8B030D-6E8A-4147-A177-3AD203B41FA5}">
                      <a16:colId xmlns:a16="http://schemas.microsoft.com/office/drawing/2014/main" val="3520805723"/>
                    </a:ext>
                  </a:extLst>
                </a:gridCol>
                <a:gridCol w="576072">
                  <a:extLst>
                    <a:ext uri="{9D8B030D-6E8A-4147-A177-3AD203B41FA5}">
                      <a16:colId xmlns:a16="http://schemas.microsoft.com/office/drawing/2014/main" val="3273858783"/>
                    </a:ext>
                  </a:extLst>
                </a:gridCol>
                <a:gridCol w="411480">
                  <a:extLst>
                    <a:ext uri="{9D8B030D-6E8A-4147-A177-3AD203B41FA5}">
                      <a16:colId xmlns:a16="http://schemas.microsoft.com/office/drawing/2014/main" val="3001020702"/>
                    </a:ext>
                  </a:extLst>
                </a:gridCol>
                <a:gridCol w="658368">
                  <a:extLst>
                    <a:ext uri="{9D8B030D-6E8A-4147-A177-3AD203B41FA5}">
                      <a16:colId xmlns:a16="http://schemas.microsoft.com/office/drawing/2014/main" val="1671059801"/>
                    </a:ext>
                  </a:extLst>
                </a:gridCol>
                <a:gridCol w="329184">
                  <a:extLst>
                    <a:ext uri="{9D8B030D-6E8A-4147-A177-3AD203B41FA5}">
                      <a16:colId xmlns:a16="http://schemas.microsoft.com/office/drawing/2014/main" val="2522826318"/>
                    </a:ext>
                  </a:extLst>
                </a:gridCol>
                <a:gridCol w="493776">
                  <a:extLst>
                    <a:ext uri="{9D8B030D-6E8A-4147-A177-3AD203B41FA5}">
                      <a16:colId xmlns:a16="http://schemas.microsoft.com/office/drawing/2014/main" val="3073239826"/>
                    </a:ext>
                  </a:extLst>
                </a:gridCol>
                <a:gridCol w="329184">
                  <a:extLst>
                    <a:ext uri="{9D8B030D-6E8A-4147-A177-3AD203B41FA5}">
                      <a16:colId xmlns:a16="http://schemas.microsoft.com/office/drawing/2014/main" val="3997164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879515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15:34:57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a:t>
                      </a:r>
                    </a:p>
                  </a:txBody>
                  <a:tcPr/>
                </a:tc>
                <a:extLst>
                  <a:ext uri="{0D108BD9-81ED-4DB2-BD59-A6C34878D82A}">
                    <a16:rowId xmlns:a16="http://schemas.microsoft.com/office/drawing/2014/main" val="56403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extLst>
                  <a:ext uri="{0D108BD9-81ED-4DB2-BD59-A6C34878D82A}">
                    <a16:rowId xmlns:a16="http://schemas.microsoft.com/office/drawing/2014/main" val="4271925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extLst>
                  <a:ext uri="{0D108BD9-81ED-4DB2-BD59-A6C34878D82A}">
                    <a16:rowId xmlns:a16="http://schemas.microsoft.com/office/drawing/2014/main" val="403400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09:21:34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extLst>
                  <a:ext uri="{0D108BD9-81ED-4DB2-BD59-A6C34878D82A}">
                    <a16:rowId xmlns:a16="http://schemas.microsoft.com/office/drawing/2014/main" val="1899967786"/>
                  </a:ext>
                </a:extLst>
              </a:tr>
            </a:tbl>
          </a:graphicData>
        </a:graphic>
      </p:graphicFrame>
      <p:sp>
        <p:nvSpPr>
          <p:cNvPr id="4" name="Text Placeholder 3">
            <a:extLst>
              <a:ext uri="{FF2B5EF4-FFF2-40B4-BE49-F238E27FC236}">
                <a16:creationId xmlns:a16="http://schemas.microsoft.com/office/drawing/2014/main" id="{E5AA92FB-D60B-4999-9939-D6F4BACE0F4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441694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AE408-2711-4C6C-89AC-51C274D3CDCB}"/>
              </a:ext>
            </a:extLst>
          </p:cNvPr>
          <p:cNvSpPr>
            <a:spLocks noGrp="1"/>
          </p:cNvSpPr>
          <p:nvPr>
            <p:ph type="title"/>
          </p:nvPr>
        </p:nvSpPr>
        <p:spPr/>
        <p:txBody>
          <a:bodyPr/>
          <a:lstStyle/>
          <a:p>
            <a:r>
              <a:rPr lang="de-DE"/>
              <a:t>Facebook Eigene Videos - Crossposts (nur Ersteller) - Export  | Treckerfahrer dürfen das - 2 of 5</a:t>
            </a:r>
            <a:endParaRPr lang="en-US"/>
          </a:p>
        </p:txBody>
      </p:sp>
      <p:graphicFrame>
        <p:nvGraphicFramePr>
          <p:cNvPr id="5" name="Table Placeholder 4">
            <a:extLst>
              <a:ext uri="{FF2B5EF4-FFF2-40B4-BE49-F238E27FC236}">
                <a16:creationId xmlns:a16="http://schemas.microsoft.com/office/drawing/2014/main" id="{9485EBC6-5E5D-442B-ADB5-99A8D11C6974}"/>
              </a:ext>
            </a:extLst>
          </p:cNvPr>
          <p:cNvGraphicFramePr>
            <a:graphicFrameLocks noGrp="1"/>
          </p:cNvGraphicFramePr>
          <p:nvPr>
            <p:ph type="tbl" sz="quarter" idx="13"/>
            <p:extLst>
              <p:ext uri="{D42A27DB-BD31-4B8C-83A1-F6EECF244321}">
                <p14:modId xmlns:p14="http://schemas.microsoft.com/office/powerpoint/2010/main" val="1988412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554997297"/>
                    </a:ext>
                  </a:extLst>
                </a:gridCol>
                <a:gridCol w="493776">
                  <a:extLst>
                    <a:ext uri="{9D8B030D-6E8A-4147-A177-3AD203B41FA5}">
                      <a16:colId xmlns:a16="http://schemas.microsoft.com/office/drawing/2014/main" val="1105677219"/>
                    </a:ext>
                  </a:extLst>
                </a:gridCol>
                <a:gridCol w="411480">
                  <a:extLst>
                    <a:ext uri="{9D8B030D-6E8A-4147-A177-3AD203B41FA5}">
                      <a16:colId xmlns:a16="http://schemas.microsoft.com/office/drawing/2014/main" val="2866780970"/>
                    </a:ext>
                  </a:extLst>
                </a:gridCol>
                <a:gridCol w="411480">
                  <a:extLst>
                    <a:ext uri="{9D8B030D-6E8A-4147-A177-3AD203B41FA5}">
                      <a16:colId xmlns:a16="http://schemas.microsoft.com/office/drawing/2014/main" val="2598347880"/>
                    </a:ext>
                  </a:extLst>
                </a:gridCol>
                <a:gridCol w="246888">
                  <a:extLst>
                    <a:ext uri="{9D8B030D-6E8A-4147-A177-3AD203B41FA5}">
                      <a16:colId xmlns:a16="http://schemas.microsoft.com/office/drawing/2014/main" val="1938725517"/>
                    </a:ext>
                  </a:extLst>
                </a:gridCol>
                <a:gridCol w="658368">
                  <a:extLst>
                    <a:ext uri="{9D8B030D-6E8A-4147-A177-3AD203B41FA5}">
                      <a16:colId xmlns:a16="http://schemas.microsoft.com/office/drawing/2014/main" val="2521832191"/>
                    </a:ext>
                  </a:extLst>
                </a:gridCol>
                <a:gridCol w="576072">
                  <a:extLst>
                    <a:ext uri="{9D8B030D-6E8A-4147-A177-3AD203B41FA5}">
                      <a16:colId xmlns:a16="http://schemas.microsoft.com/office/drawing/2014/main" val="3441677363"/>
                    </a:ext>
                  </a:extLst>
                </a:gridCol>
                <a:gridCol w="576072">
                  <a:extLst>
                    <a:ext uri="{9D8B030D-6E8A-4147-A177-3AD203B41FA5}">
                      <a16:colId xmlns:a16="http://schemas.microsoft.com/office/drawing/2014/main" val="2083986580"/>
                    </a:ext>
                  </a:extLst>
                </a:gridCol>
                <a:gridCol w="411480">
                  <a:extLst>
                    <a:ext uri="{9D8B030D-6E8A-4147-A177-3AD203B41FA5}">
                      <a16:colId xmlns:a16="http://schemas.microsoft.com/office/drawing/2014/main" val="1825198936"/>
                    </a:ext>
                  </a:extLst>
                </a:gridCol>
                <a:gridCol w="658368">
                  <a:extLst>
                    <a:ext uri="{9D8B030D-6E8A-4147-A177-3AD203B41FA5}">
                      <a16:colId xmlns:a16="http://schemas.microsoft.com/office/drawing/2014/main" val="934926542"/>
                    </a:ext>
                  </a:extLst>
                </a:gridCol>
                <a:gridCol w="329184">
                  <a:extLst>
                    <a:ext uri="{9D8B030D-6E8A-4147-A177-3AD203B41FA5}">
                      <a16:colId xmlns:a16="http://schemas.microsoft.com/office/drawing/2014/main" val="428908386"/>
                    </a:ext>
                  </a:extLst>
                </a:gridCol>
                <a:gridCol w="493776">
                  <a:extLst>
                    <a:ext uri="{9D8B030D-6E8A-4147-A177-3AD203B41FA5}">
                      <a16:colId xmlns:a16="http://schemas.microsoft.com/office/drawing/2014/main" val="3180216940"/>
                    </a:ext>
                  </a:extLst>
                </a:gridCol>
                <a:gridCol w="329184">
                  <a:extLst>
                    <a:ext uri="{9D8B030D-6E8A-4147-A177-3AD203B41FA5}">
                      <a16:colId xmlns:a16="http://schemas.microsoft.com/office/drawing/2014/main" val="734104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39577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09:13:27 </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extLst>
                  <a:ext uri="{0D108BD9-81ED-4DB2-BD59-A6C34878D82A}">
                    <a16:rowId xmlns:a16="http://schemas.microsoft.com/office/drawing/2014/main" val="3813519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07:00:00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51353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extLst>
                  <a:ext uri="{0D108BD9-81ED-4DB2-BD59-A6C34878D82A}">
                    <a16:rowId xmlns:a16="http://schemas.microsoft.com/office/drawing/2014/main" val="1522845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08:00:00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extLst>
                  <a:ext uri="{0D108BD9-81ED-4DB2-BD59-A6C34878D82A}">
                    <a16:rowId xmlns:a16="http://schemas.microsoft.com/office/drawing/2014/main" val="3391827886"/>
                  </a:ext>
                </a:extLst>
              </a:tr>
            </a:tbl>
          </a:graphicData>
        </a:graphic>
      </p:graphicFrame>
      <p:sp>
        <p:nvSpPr>
          <p:cNvPr id="4" name="Text Placeholder 3">
            <a:extLst>
              <a:ext uri="{FF2B5EF4-FFF2-40B4-BE49-F238E27FC236}">
                <a16:creationId xmlns:a16="http://schemas.microsoft.com/office/drawing/2014/main" id="{7682C13E-C02F-49F9-8696-34477122471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1367920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E430E-79EA-40E2-A609-6025E4ECE5BA}"/>
              </a:ext>
            </a:extLst>
          </p:cNvPr>
          <p:cNvSpPr>
            <a:spLocks noGrp="1"/>
          </p:cNvSpPr>
          <p:nvPr>
            <p:ph type="title"/>
          </p:nvPr>
        </p:nvSpPr>
        <p:spPr/>
        <p:txBody>
          <a:bodyPr/>
          <a:lstStyle/>
          <a:p>
            <a:r>
              <a:rPr lang="de-DE"/>
              <a:t>Facebook Eigene Videos - Crossposts (nur Ersteller) - Export  | Treckerfahrer dürfen das - 3 of 5</a:t>
            </a:r>
            <a:endParaRPr lang="en-US"/>
          </a:p>
        </p:txBody>
      </p:sp>
      <p:graphicFrame>
        <p:nvGraphicFramePr>
          <p:cNvPr id="5" name="Table Placeholder 4">
            <a:extLst>
              <a:ext uri="{FF2B5EF4-FFF2-40B4-BE49-F238E27FC236}">
                <a16:creationId xmlns:a16="http://schemas.microsoft.com/office/drawing/2014/main" id="{CB4E0E4A-C6C5-48B0-86D6-174FF222678B}"/>
              </a:ext>
            </a:extLst>
          </p:cNvPr>
          <p:cNvGraphicFramePr>
            <a:graphicFrameLocks noGrp="1"/>
          </p:cNvGraphicFramePr>
          <p:nvPr>
            <p:ph type="tbl" sz="quarter" idx="13"/>
            <p:extLst>
              <p:ext uri="{D42A27DB-BD31-4B8C-83A1-F6EECF244321}">
                <p14:modId xmlns:p14="http://schemas.microsoft.com/office/powerpoint/2010/main" val="2643714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51725035"/>
                    </a:ext>
                  </a:extLst>
                </a:gridCol>
                <a:gridCol w="493776">
                  <a:extLst>
                    <a:ext uri="{9D8B030D-6E8A-4147-A177-3AD203B41FA5}">
                      <a16:colId xmlns:a16="http://schemas.microsoft.com/office/drawing/2014/main" val="940277270"/>
                    </a:ext>
                  </a:extLst>
                </a:gridCol>
                <a:gridCol w="411480">
                  <a:extLst>
                    <a:ext uri="{9D8B030D-6E8A-4147-A177-3AD203B41FA5}">
                      <a16:colId xmlns:a16="http://schemas.microsoft.com/office/drawing/2014/main" val="1478973329"/>
                    </a:ext>
                  </a:extLst>
                </a:gridCol>
                <a:gridCol w="411480">
                  <a:extLst>
                    <a:ext uri="{9D8B030D-6E8A-4147-A177-3AD203B41FA5}">
                      <a16:colId xmlns:a16="http://schemas.microsoft.com/office/drawing/2014/main" val="4092091682"/>
                    </a:ext>
                  </a:extLst>
                </a:gridCol>
                <a:gridCol w="246888">
                  <a:extLst>
                    <a:ext uri="{9D8B030D-6E8A-4147-A177-3AD203B41FA5}">
                      <a16:colId xmlns:a16="http://schemas.microsoft.com/office/drawing/2014/main" val="4209815979"/>
                    </a:ext>
                  </a:extLst>
                </a:gridCol>
                <a:gridCol w="658368">
                  <a:extLst>
                    <a:ext uri="{9D8B030D-6E8A-4147-A177-3AD203B41FA5}">
                      <a16:colId xmlns:a16="http://schemas.microsoft.com/office/drawing/2014/main" val="946807375"/>
                    </a:ext>
                  </a:extLst>
                </a:gridCol>
                <a:gridCol w="576072">
                  <a:extLst>
                    <a:ext uri="{9D8B030D-6E8A-4147-A177-3AD203B41FA5}">
                      <a16:colId xmlns:a16="http://schemas.microsoft.com/office/drawing/2014/main" val="1975808183"/>
                    </a:ext>
                  </a:extLst>
                </a:gridCol>
                <a:gridCol w="576072">
                  <a:extLst>
                    <a:ext uri="{9D8B030D-6E8A-4147-A177-3AD203B41FA5}">
                      <a16:colId xmlns:a16="http://schemas.microsoft.com/office/drawing/2014/main" val="3821413319"/>
                    </a:ext>
                  </a:extLst>
                </a:gridCol>
                <a:gridCol w="411480">
                  <a:extLst>
                    <a:ext uri="{9D8B030D-6E8A-4147-A177-3AD203B41FA5}">
                      <a16:colId xmlns:a16="http://schemas.microsoft.com/office/drawing/2014/main" val="1633378957"/>
                    </a:ext>
                  </a:extLst>
                </a:gridCol>
                <a:gridCol w="658368">
                  <a:extLst>
                    <a:ext uri="{9D8B030D-6E8A-4147-A177-3AD203B41FA5}">
                      <a16:colId xmlns:a16="http://schemas.microsoft.com/office/drawing/2014/main" val="1586830510"/>
                    </a:ext>
                  </a:extLst>
                </a:gridCol>
                <a:gridCol w="329184">
                  <a:extLst>
                    <a:ext uri="{9D8B030D-6E8A-4147-A177-3AD203B41FA5}">
                      <a16:colId xmlns:a16="http://schemas.microsoft.com/office/drawing/2014/main" val="2467508041"/>
                    </a:ext>
                  </a:extLst>
                </a:gridCol>
                <a:gridCol w="493776">
                  <a:extLst>
                    <a:ext uri="{9D8B030D-6E8A-4147-A177-3AD203B41FA5}">
                      <a16:colId xmlns:a16="http://schemas.microsoft.com/office/drawing/2014/main" val="2723854290"/>
                    </a:ext>
                  </a:extLst>
                </a:gridCol>
                <a:gridCol w="329184">
                  <a:extLst>
                    <a:ext uri="{9D8B030D-6E8A-4147-A177-3AD203B41FA5}">
                      <a16:colId xmlns:a16="http://schemas.microsoft.com/office/drawing/2014/main" val="1396627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3825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- 2018-12-14 08:49:02 </a:t>
                      </a:r>
                      <a:r>
                        <a:rPr kumimoji="0" lang="de-DE" sz="1000" b="0" i="0" u="none" strike="noStrike" kern="1200" cap="none" spc="0" normalizeH="0" baseline="0" noProof="0">
                          <a:ln>
                            <a:noFill/>
                          </a:ln>
                          <a:solidFill>
                            <a:prstClr val="black"/>
                          </a:solidFill>
                          <a:effectLst/>
                          <a:uLnTx/>
                          <a:uFillTx/>
                          <a:latin typeface="+mn-lt"/>
                          <a:ea typeface="+mn-ea"/>
                          <a:cs typeface="+mn-cs"/>
                        </a:rPr>
                        <a:t> 
 „Treckerfahren ist Arbeit, nichts anderes“ – und andere Dinge – die Treckerfahrer nie sagen würden. 😂 Jetzt drei Wochen immer freitags: Freddy&amp;Jakob haben das für uns zusammengetragen. 🚜💨 Wer keine Folge verpassen will, sollte uns abonnieren. Habt Ihr weitere Vorschläge, was ein Treckerfahrer nie sagen würde? Dann rein damit unten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extLst>
                  <a:ext uri="{0D108BD9-81ED-4DB2-BD59-A6C34878D82A}">
                    <a16:rowId xmlns:a16="http://schemas.microsoft.com/office/drawing/2014/main" val="4180516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15:49:17 </a:t>
                      </a:r>
                      <a:r>
                        <a:rPr kumimoji="0" lang="de-DE" sz="1000" b="0" i="0" u="none" strike="noStrike" kern="1200" cap="none" spc="0" normalizeH="0" baseline="0" noProof="0">
                          <a:ln>
                            <a:noFill/>
                          </a:ln>
                          <a:solidFill>
                            <a:prstClr val="black"/>
                          </a:solidFill>
                          <a:effectLst/>
                          <a:uLnTx/>
                          <a:uFillTx/>
                          <a:latin typeface="+mn-lt"/>
                          <a:ea typeface="+mn-ea"/>
                          <a:cs typeface="+mn-cs"/>
                        </a:rPr>
                        <a:t> 
 Sexy - and we know it!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452607503"/>
                  </a:ext>
                </a:extLst>
              </a:tr>
            </a:tbl>
          </a:graphicData>
        </a:graphic>
      </p:graphicFrame>
      <p:sp>
        <p:nvSpPr>
          <p:cNvPr id="4" name="Text Placeholder 3">
            <a:extLst>
              <a:ext uri="{FF2B5EF4-FFF2-40B4-BE49-F238E27FC236}">
                <a16:creationId xmlns:a16="http://schemas.microsoft.com/office/drawing/2014/main" id="{EA5B2BC2-E32E-469D-8592-FD7BB1F6391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130414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F0D97-1980-42E9-8DE8-527D52F5E95F}"/>
              </a:ext>
            </a:extLst>
          </p:cNvPr>
          <p:cNvSpPr>
            <a:spLocks noGrp="1"/>
          </p:cNvSpPr>
          <p:nvPr>
            <p:ph type="title"/>
          </p:nvPr>
        </p:nvSpPr>
        <p:spPr/>
        <p:txBody>
          <a:bodyPr/>
          <a:lstStyle/>
          <a:p>
            <a:r>
              <a:rPr lang="de-DE"/>
              <a:t>Facebook Eigene Videos - Crossposts (nur Ersteller) - Export  | Treckerfahrer dürfen das - 4 of 5</a:t>
            </a:r>
            <a:endParaRPr lang="en-US"/>
          </a:p>
        </p:txBody>
      </p:sp>
      <p:graphicFrame>
        <p:nvGraphicFramePr>
          <p:cNvPr id="5" name="Table Placeholder 4">
            <a:extLst>
              <a:ext uri="{FF2B5EF4-FFF2-40B4-BE49-F238E27FC236}">
                <a16:creationId xmlns:a16="http://schemas.microsoft.com/office/drawing/2014/main" id="{16CC31D8-0A4C-432C-84A7-1A6798CEFF6E}"/>
              </a:ext>
            </a:extLst>
          </p:cNvPr>
          <p:cNvGraphicFramePr>
            <a:graphicFrameLocks noGrp="1"/>
          </p:cNvGraphicFramePr>
          <p:nvPr>
            <p:ph type="tbl" sz="quarter" idx="13"/>
            <p:extLst>
              <p:ext uri="{D42A27DB-BD31-4B8C-83A1-F6EECF244321}">
                <p14:modId xmlns:p14="http://schemas.microsoft.com/office/powerpoint/2010/main" val="206144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583126474"/>
                    </a:ext>
                  </a:extLst>
                </a:gridCol>
                <a:gridCol w="493776">
                  <a:extLst>
                    <a:ext uri="{9D8B030D-6E8A-4147-A177-3AD203B41FA5}">
                      <a16:colId xmlns:a16="http://schemas.microsoft.com/office/drawing/2014/main" val="4262994442"/>
                    </a:ext>
                  </a:extLst>
                </a:gridCol>
                <a:gridCol w="411480">
                  <a:extLst>
                    <a:ext uri="{9D8B030D-6E8A-4147-A177-3AD203B41FA5}">
                      <a16:colId xmlns:a16="http://schemas.microsoft.com/office/drawing/2014/main" val="2010059057"/>
                    </a:ext>
                  </a:extLst>
                </a:gridCol>
                <a:gridCol w="411480">
                  <a:extLst>
                    <a:ext uri="{9D8B030D-6E8A-4147-A177-3AD203B41FA5}">
                      <a16:colId xmlns:a16="http://schemas.microsoft.com/office/drawing/2014/main" val="1174084481"/>
                    </a:ext>
                  </a:extLst>
                </a:gridCol>
                <a:gridCol w="246888">
                  <a:extLst>
                    <a:ext uri="{9D8B030D-6E8A-4147-A177-3AD203B41FA5}">
                      <a16:colId xmlns:a16="http://schemas.microsoft.com/office/drawing/2014/main" val="3952398005"/>
                    </a:ext>
                  </a:extLst>
                </a:gridCol>
                <a:gridCol w="658368">
                  <a:extLst>
                    <a:ext uri="{9D8B030D-6E8A-4147-A177-3AD203B41FA5}">
                      <a16:colId xmlns:a16="http://schemas.microsoft.com/office/drawing/2014/main" val="1112866046"/>
                    </a:ext>
                  </a:extLst>
                </a:gridCol>
                <a:gridCol w="576072">
                  <a:extLst>
                    <a:ext uri="{9D8B030D-6E8A-4147-A177-3AD203B41FA5}">
                      <a16:colId xmlns:a16="http://schemas.microsoft.com/office/drawing/2014/main" val="579560814"/>
                    </a:ext>
                  </a:extLst>
                </a:gridCol>
                <a:gridCol w="576072">
                  <a:extLst>
                    <a:ext uri="{9D8B030D-6E8A-4147-A177-3AD203B41FA5}">
                      <a16:colId xmlns:a16="http://schemas.microsoft.com/office/drawing/2014/main" val="341004954"/>
                    </a:ext>
                  </a:extLst>
                </a:gridCol>
                <a:gridCol w="411480">
                  <a:extLst>
                    <a:ext uri="{9D8B030D-6E8A-4147-A177-3AD203B41FA5}">
                      <a16:colId xmlns:a16="http://schemas.microsoft.com/office/drawing/2014/main" val="3938241902"/>
                    </a:ext>
                  </a:extLst>
                </a:gridCol>
                <a:gridCol w="658368">
                  <a:extLst>
                    <a:ext uri="{9D8B030D-6E8A-4147-A177-3AD203B41FA5}">
                      <a16:colId xmlns:a16="http://schemas.microsoft.com/office/drawing/2014/main" val="71375518"/>
                    </a:ext>
                  </a:extLst>
                </a:gridCol>
                <a:gridCol w="329184">
                  <a:extLst>
                    <a:ext uri="{9D8B030D-6E8A-4147-A177-3AD203B41FA5}">
                      <a16:colId xmlns:a16="http://schemas.microsoft.com/office/drawing/2014/main" val="1206313302"/>
                    </a:ext>
                  </a:extLst>
                </a:gridCol>
                <a:gridCol w="493776">
                  <a:extLst>
                    <a:ext uri="{9D8B030D-6E8A-4147-A177-3AD203B41FA5}">
                      <a16:colId xmlns:a16="http://schemas.microsoft.com/office/drawing/2014/main" val="2736510013"/>
                    </a:ext>
                  </a:extLst>
                </a:gridCol>
                <a:gridCol w="329184">
                  <a:extLst>
                    <a:ext uri="{9D8B030D-6E8A-4147-A177-3AD203B41FA5}">
                      <a16:colId xmlns:a16="http://schemas.microsoft.com/office/drawing/2014/main" val="4173168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1433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14:00:01 </a:t>
                      </a:r>
                      <a:r>
                        <a:rPr kumimoji="0" lang="de-DE" sz="1000" b="0" i="0" u="none" strike="noStrike" kern="1200" cap="none" spc="0" normalizeH="0" baseline="0" noProof="0">
                          <a:ln>
                            <a:noFill/>
                          </a:ln>
                          <a:solidFill>
                            <a:prstClr val="black"/>
                          </a:solidFill>
                          <a:effectLst/>
                          <a:uLnTx/>
                          <a:uFillTx/>
                          <a:latin typeface="+mn-lt"/>
                          <a:ea typeface="+mn-ea"/>
                          <a:cs typeface="+mn-cs"/>
                        </a:rPr>
                        <a:t> 
 Und weiter geht's mit "Treckerfahrer dürfen das!" - Ein Highlight in der Sendung: Fußball der anderen Art. Nachmachen unbedingt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83655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- 2018-10-10 10:22:14 </a:t>
                      </a:r>
                      <a:r>
                        <a:rPr kumimoji="0" lang="de-DE" sz="1000" b="0" i="0" u="none" strike="noStrike" kern="1200" cap="none" spc="0" normalizeH="0" baseline="0" noProof="0">
                          <a:ln>
                            <a:noFill/>
                          </a:ln>
                          <a:solidFill>
                            <a:prstClr val="black"/>
                          </a:solidFill>
                          <a:effectLst/>
                          <a:uLnTx/>
                          <a:uFillTx/>
                          <a:latin typeface="+mn-lt"/>
                          <a:ea typeface="+mn-ea"/>
                          <a:cs typeface="+mn-cs"/>
                        </a:rPr>
                        <a:t> 
 Sven Tietzer und Brunhilde sind wieder unterwegs: heute abend - 21 Uhr im NDR Fernsehen!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563624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06:30:01 </a:t>
                      </a:r>
                      <a:r>
                        <a:rPr kumimoji="0" lang="de-DE" sz="1000" b="0" i="0" u="none" strike="noStrike" kern="1200" cap="none" spc="0" normalizeH="0" baseline="0" noProof="0">
                          <a:ln>
                            <a:noFill/>
                          </a:ln>
                          <a:solidFill>
                            <a:prstClr val="black"/>
                          </a:solidFill>
                          <a:effectLst/>
                          <a:uLnTx/>
                          <a:uFillTx/>
                          <a:latin typeface="+mn-lt"/>
                          <a:ea typeface="+mn-ea"/>
                          <a:cs typeface="+mn-cs"/>
                        </a:rPr>
                        <a:t> 
 Sven Tietzer beim Probetraining des HSV? Heute erfahrt Ihr die Auflösung um 21 Uhr im NDR Fernsehen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80051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- 2018-10-29 15:51:01 </a:t>
                      </a:r>
                      <a:r>
                        <a:rPr kumimoji="0" lang="de-DE" sz="1000" b="0" i="0" u="none" strike="noStrike" kern="1200" cap="none" spc="0" normalizeH="0" baseline="0" noProof="0">
                          <a:ln>
                            <a:noFill/>
                          </a:ln>
                          <a:solidFill>
                            <a:prstClr val="black"/>
                          </a:solidFill>
                          <a:effectLst/>
                          <a:uLnTx/>
                          <a:uFillTx/>
                          <a:latin typeface="+mn-lt"/>
                          <a:ea typeface="+mn-ea"/>
                          <a:cs typeface="+mn-cs"/>
                        </a:rPr>
                        <a:t> 
 Wer schlägt den Tietzer? Die Auflösung erfahrt Ihr am Mittwoch um 16:35 Uhr im NDR Fernsehen. Was für eine Gaudi...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870529779"/>
                  </a:ext>
                </a:extLst>
              </a:tr>
            </a:tbl>
          </a:graphicData>
        </a:graphic>
      </p:graphicFrame>
      <p:sp>
        <p:nvSpPr>
          <p:cNvPr id="4" name="Text Placeholder 3">
            <a:extLst>
              <a:ext uri="{FF2B5EF4-FFF2-40B4-BE49-F238E27FC236}">
                <a16:creationId xmlns:a16="http://schemas.microsoft.com/office/drawing/2014/main" id="{1F5473B9-EE9A-4720-BBFE-9426F68D1AB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5401683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A50C0-E3FF-430B-A738-C8497343ADC3}"/>
              </a:ext>
            </a:extLst>
          </p:cNvPr>
          <p:cNvSpPr>
            <a:spLocks noGrp="1"/>
          </p:cNvSpPr>
          <p:nvPr>
            <p:ph type="title"/>
          </p:nvPr>
        </p:nvSpPr>
        <p:spPr/>
        <p:txBody>
          <a:bodyPr/>
          <a:lstStyle/>
          <a:p>
            <a:r>
              <a:rPr lang="de-DE"/>
              <a:t>Facebook Eigene Videos - Crossposts (nur Ersteller) - Export  | Treckerfahrer dürfen das - 5 of 5</a:t>
            </a:r>
            <a:endParaRPr lang="en-US"/>
          </a:p>
        </p:txBody>
      </p:sp>
      <p:graphicFrame>
        <p:nvGraphicFramePr>
          <p:cNvPr id="5" name="Table Placeholder 4">
            <a:extLst>
              <a:ext uri="{FF2B5EF4-FFF2-40B4-BE49-F238E27FC236}">
                <a16:creationId xmlns:a16="http://schemas.microsoft.com/office/drawing/2014/main" id="{E37B6D94-AE7B-45A7-BAA8-73F29659E2B9}"/>
              </a:ext>
            </a:extLst>
          </p:cNvPr>
          <p:cNvGraphicFramePr>
            <a:graphicFrameLocks noGrp="1"/>
          </p:cNvGraphicFramePr>
          <p:nvPr>
            <p:ph type="tbl" sz="quarter" idx="13"/>
            <p:extLst>
              <p:ext uri="{D42A27DB-BD31-4B8C-83A1-F6EECF244321}">
                <p14:modId xmlns:p14="http://schemas.microsoft.com/office/powerpoint/2010/main" val="180855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013230720"/>
                    </a:ext>
                  </a:extLst>
                </a:gridCol>
                <a:gridCol w="493776">
                  <a:extLst>
                    <a:ext uri="{9D8B030D-6E8A-4147-A177-3AD203B41FA5}">
                      <a16:colId xmlns:a16="http://schemas.microsoft.com/office/drawing/2014/main" val="2335211254"/>
                    </a:ext>
                  </a:extLst>
                </a:gridCol>
                <a:gridCol w="411480">
                  <a:extLst>
                    <a:ext uri="{9D8B030D-6E8A-4147-A177-3AD203B41FA5}">
                      <a16:colId xmlns:a16="http://schemas.microsoft.com/office/drawing/2014/main" val="4010087175"/>
                    </a:ext>
                  </a:extLst>
                </a:gridCol>
                <a:gridCol w="411480">
                  <a:extLst>
                    <a:ext uri="{9D8B030D-6E8A-4147-A177-3AD203B41FA5}">
                      <a16:colId xmlns:a16="http://schemas.microsoft.com/office/drawing/2014/main" val="332102477"/>
                    </a:ext>
                  </a:extLst>
                </a:gridCol>
                <a:gridCol w="246888">
                  <a:extLst>
                    <a:ext uri="{9D8B030D-6E8A-4147-A177-3AD203B41FA5}">
                      <a16:colId xmlns:a16="http://schemas.microsoft.com/office/drawing/2014/main" val="3443779186"/>
                    </a:ext>
                  </a:extLst>
                </a:gridCol>
                <a:gridCol w="658368">
                  <a:extLst>
                    <a:ext uri="{9D8B030D-6E8A-4147-A177-3AD203B41FA5}">
                      <a16:colId xmlns:a16="http://schemas.microsoft.com/office/drawing/2014/main" val="3088087542"/>
                    </a:ext>
                  </a:extLst>
                </a:gridCol>
                <a:gridCol w="576072">
                  <a:extLst>
                    <a:ext uri="{9D8B030D-6E8A-4147-A177-3AD203B41FA5}">
                      <a16:colId xmlns:a16="http://schemas.microsoft.com/office/drawing/2014/main" val="18718720"/>
                    </a:ext>
                  </a:extLst>
                </a:gridCol>
                <a:gridCol w="576072">
                  <a:extLst>
                    <a:ext uri="{9D8B030D-6E8A-4147-A177-3AD203B41FA5}">
                      <a16:colId xmlns:a16="http://schemas.microsoft.com/office/drawing/2014/main" val="18172703"/>
                    </a:ext>
                  </a:extLst>
                </a:gridCol>
                <a:gridCol w="411480">
                  <a:extLst>
                    <a:ext uri="{9D8B030D-6E8A-4147-A177-3AD203B41FA5}">
                      <a16:colId xmlns:a16="http://schemas.microsoft.com/office/drawing/2014/main" val="1189165431"/>
                    </a:ext>
                  </a:extLst>
                </a:gridCol>
                <a:gridCol w="658368">
                  <a:extLst>
                    <a:ext uri="{9D8B030D-6E8A-4147-A177-3AD203B41FA5}">
                      <a16:colId xmlns:a16="http://schemas.microsoft.com/office/drawing/2014/main" val="325576224"/>
                    </a:ext>
                  </a:extLst>
                </a:gridCol>
                <a:gridCol w="329184">
                  <a:extLst>
                    <a:ext uri="{9D8B030D-6E8A-4147-A177-3AD203B41FA5}">
                      <a16:colId xmlns:a16="http://schemas.microsoft.com/office/drawing/2014/main" val="3685184830"/>
                    </a:ext>
                  </a:extLst>
                </a:gridCol>
                <a:gridCol w="493776">
                  <a:extLst>
                    <a:ext uri="{9D8B030D-6E8A-4147-A177-3AD203B41FA5}">
                      <a16:colId xmlns:a16="http://schemas.microsoft.com/office/drawing/2014/main" val="780683657"/>
                    </a:ext>
                  </a:extLst>
                </a:gridCol>
                <a:gridCol w="329184">
                  <a:extLst>
                    <a:ext uri="{9D8B030D-6E8A-4147-A177-3AD203B41FA5}">
                      <a16:colId xmlns:a16="http://schemas.microsoft.com/office/drawing/2014/main" val="1040598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7832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- 2018-09-23 15:00:02 </a:t>
                      </a:r>
                      <a:r>
                        <a:rPr kumimoji="0" lang="de-DE" sz="1000" b="0" i="0" u="none" strike="noStrike" kern="1200" cap="none" spc="0" normalizeH="0" baseline="0" noProof="0">
                          <a:ln>
                            <a:noFill/>
                          </a:ln>
                          <a:solidFill>
                            <a:prstClr val="black"/>
                          </a:solidFill>
                          <a:effectLst/>
                          <a:uLnTx/>
                          <a:uFillTx/>
                          <a:latin typeface="+mn-lt"/>
                          <a:ea typeface="+mn-ea"/>
                          <a:cs typeface="+mn-cs"/>
                        </a:rPr>
                        <a:t> 
 Wer darf denn da am Steuer von Brunhilde sitzen...? Kennt Ihr ihn?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4216671960"/>
                  </a:ext>
                </a:extLst>
              </a:tr>
            </a:tbl>
          </a:graphicData>
        </a:graphic>
      </p:graphicFrame>
      <p:sp>
        <p:nvSpPr>
          <p:cNvPr id="4" name="Text Placeholder 3">
            <a:extLst>
              <a:ext uri="{FF2B5EF4-FFF2-40B4-BE49-F238E27FC236}">
                <a16:creationId xmlns:a16="http://schemas.microsoft.com/office/drawing/2014/main" id="{8C603647-4B28-48DE-B673-21D31B79BF2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6806834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3853</Words>
  <Application>Microsoft Office PowerPoint</Application>
  <PresentationFormat>On-screen Show (4:3)</PresentationFormat>
  <Paragraphs>1804</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MeFo - Facebook - Social Media - Evaluation</vt:lpstr>
      <vt:lpstr>Facebook Profil - Potenz.Reichw.,Aktive Nutzer,I-Rate,Fans | Treckerfahrer dürfen das</vt:lpstr>
      <vt:lpstr>Facebook Anzahl Post, Reaktionen (Kommentare, Shares, Likes) - FB Insights | Treckerfahrer dürfen das</vt:lpstr>
      <vt:lpstr>Facebook Profil - Fans | Treckerfahrer dürfen das</vt:lpstr>
      <vt:lpstr>Facebook Profil - Potenzielle Reichweite | Treckerfahrer dürfen das</vt:lpstr>
      <vt:lpstr>Facebook Profil - Aktive Nutzer | Treckerfahrer dürfen das</vt:lpstr>
      <vt:lpstr>Facebook Profil - Video-Starts ab 10 Sek. | Treckerfahrer dürfen das</vt:lpstr>
      <vt:lpstr>Facebook Profil - Durchschnitt Potenzi. Reichweite pro Tag | Treckerfahrer dürfen das</vt:lpstr>
      <vt:lpstr>Facebook Distributionstyp - FB Insights | Treckerfahrer dürfen das</vt:lpstr>
      <vt:lpstr>Facebook Distributionstyp - Tabelle - FB Insights | Treckerfahrer dürfen das</vt:lpstr>
      <vt:lpstr>Facebook Eigene Posts - Shares - Export | Treckerfahrer dürfen das</vt:lpstr>
      <vt:lpstr>Facebook Eigene Posts - Kommentare - Export | Treckerfahrer dürfen das</vt:lpstr>
      <vt:lpstr>Facebook Eigene Posts - Links - Export | Treckerfahrer dürfen das - 1 of 2</vt:lpstr>
      <vt:lpstr>Facebook Eigene Posts - Links - Export | Treckerfahrer dürfen das - 2 of 2</vt:lpstr>
      <vt:lpstr>Facebook Eigene Posts - Videostartrate - Export | Treckerfahrer dürfen das</vt:lpstr>
      <vt:lpstr>Facebook Eigene Posts - Videostartrate - Flop - Export | Treckerfahrer dürfen das</vt:lpstr>
      <vt:lpstr>Facebook Eigene Posts - Potenzielle Reichweite - Export | Treckerfahrer dürfen das - 1 of 6</vt:lpstr>
      <vt:lpstr>Facebook Eigene Posts - Potenzielle Reichweite - Export | Treckerfahrer dürfen das - 2 of 6</vt:lpstr>
      <vt:lpstr>Facebook Eigene Posts - Potenzielle Reichweite - Export | Treckerfahrer dürfen das - 3 of 6</vt:lpstr>
      <vt:lpstr>Facebook Eigene Posts - Potenzielle Reichweite - Export | Treckerfahrer dürfen das - 4 of 6</vt:lpstr>
      <vt:lpstr>Facebook Eigene Posts - Potenzielle Reichweite - Export | Treckerfahrer dürfen das - 5 of 6</vt:lpstr>
      <vt:lpstr>Facebook Eigene Posts - Potenzielle Reichweite - Export | Treckerfahrer dürfen das - 6 of 6</vt:lpstr>
      <vt:lpstr>Facebook Eigene Posts - Aktive Nutzer - Export | Treckerfahrer dürfen das</vt:lpstr>
      <vt:lpstr>Facebook Eigene Posts - I-Rate Aktive Nutzer - Export | Treckerfahrer dürfen das</vt:lpstr>
      <vt:lpstr>Facebook Eigene Posts - I-Rate Aktive Nutzer-Flop - Export | Treckerfahrer dürfen das - 1 of 2</vt:lpstr>
      <vt:lpstr>Facebook Eigene Posts - I-Rate Aktive Nutzer-Flop - Export | Treckerfahrer dürfen das - 2 of 2</vt:lpstr>
      <vt:lpstr>Facebook Eigene Post - Summe Interaktionen - Export | Treckerfahrer dürfen das</vt:lpstr>
      <vt:lpstr>Facebook Eigene Posts - Reaktionen - Export | Treckerfahrer dürfen das - 1 of 10</vt:lpstr>
      <vt:lpstr>Facebook Eigene Posts - Reaktionen - Export | Treckerfahrer dürfen das - 2 of 10</vt:lpstr>
      <vt:lpstr>Facebook Eigene Posts - Reaktionen - Export | Treckerfahrer dürfen das - 3 of 10</vt:lpstr>
      <vt:lpstr>Facebook Eigene Posts - Reaktionen - Export | Treckerfahrer dürfen das - 4 of 10</vt:lpstr>
      <vt:lpstr>Facebook Eigene Posts - Reaktionen - Export | Treckerfahrer dürfen das - 5 of 10</vt:lpstr>
      <vt:lpstr>Facebook Eigene Posts - Reaktionen - Export | Treckerfahrer dürfen das - 6 of 10</vt:lpstr>
      <vt:lpstr>Facebook Eigene Posts - Reaktionen - Export | Treckerfahrer dürfen das - 7 of 10</vt:lpstr>
      <vt:lpstr>Facebook Eigene Posts - Reaktionen - Export | Treckerfahrer dürfen das - 8 of 10</vt:lpstr>
      <vt:lpstr>Facebook Eigene Posts - Reaktionen - Export | Treckerfahrer dürfen das - 9 of 10</vt:lpstr>
      <vt:lpstr>Facebook Eigene Posts - Reaktionen - Export | Treckerfahrer dürfen das - 10 of 10</vt:lpstr>
      <vt:lpstr>Eigene Posts - Videostarts - Profil-bezogene Nutzung | Treckerfahrer dürfen das</vt:lpstr>
      <vt:lpstr>Facebook Eigene Videos - Crossposts (ohne Ersteller) - Export | Treckerfahrer dürfen das - 1 of 6</vt:lpstr>
      <vt:lpstr>Facebook Eigene Videos - Crossposts (ohne Ersteller) - Export | Treckerfahrer dürfen das - 2 of 6</vt:lpstr>
      <vt:lpstr>Facebook Eigene Videos - Crossposts (ohne Ersteller) - Export | Treckerfahrer dürfen das - 3 of 6</vt:lpstr>
      <vt:lpstr>Facebook Eigene Videos - Crossposts (ohne Ersteller) - Export | Treckerfahrer dürfen das - 4 of 6</vt:lpstr>
      <vt:lpstr>Facebook Eigene Videos - Crossposts (ohne Ersteller) - Export | Treckerfahrer dürfen das - 5 of 6</vt:lpstr>
      <vt:lpstr>Facebook Eigene Videos - Crossposts (ohne Ersteller) - Export | Treckerfahrer dürfen das - 6 of 6</vt:lpstr>
      <vt:lpstr>Facebook Eigene Videos - Crossposts (nur Ersteller) - Export  | Treckerfahrer dürfen das - 1 of 5</vt:lpstr>
      <vt:lpstr>Facebook Eigene Videos - Crossposts (nur Ersteller) - Export  | Treckerfahrer dürfen das - 2 of 5</vt:lpstr>
      <vt:lpstr>Facebook Eigene Videos - Crossposts (nur Ersteller) - Export  | Treckerfahrer dürfen das - 3 of 5</vt:lpstr>
      <vt:lpstr>Facebook Eigene Videos - Crossposts (nur Ersteller) - Export  | Treckerfahrer dürfen das - 4 of 5</vt:lpstr>
      <vt:lpstr>Facebook Eigene Videos - Crossposts (nur Ersteller) - Export  | Treckerfahrer dürfen das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2019-02-13T10:46:34Z</dcterms:created>
  <dcterms:modified xsi:type="dcterms:W3CDTF">2019-02-13T10:48:51Z</dcterms:modified>
</cp:coreProperties>
</file>