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9" r:id="rId40"/>
    <p:sldId id="300" r:id="rId41"/>
    <p:sldId id="301" r:id="rId42"/>
    <p:sldId id="302" r:id="rId43"/>
    <p:sldId id="303" r:id="rId44"/>
    <p:sldId id="304" r:id="rId45"/>
    <p:sldId id="306" r:id="rId46"/>
    <p:sldId id="307" r:id="rId47"/>
    <p:sldId id="308" r:id="rId48"/>
    <p:sldId id="309" r:id="rId49"/>
    <p:sldId id="310"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pt idx="365">
                  <c:v>23078</c:v>
                </c:pt>
                <c:pt idx="366">
                  <c:v>23094</c:v>
                </c:pt>
                <c:pt idx="367">
                  <c:v>23111</c:v>
                </c:pt>
                <c:pt idx="368">
                  <c:v>23121</c:v>
                </c:pt>
                <c:pt idx="369">
                  <c:v>23133</c:v>
                </c:pt>
                <c:pt idx="370">
                  <c:v>23155</c:v>
                </c:pt>
                <c:pt idx="371">
                  <c:v>23169</c:v>
                </c:pt>
                <c:pt idx="372">
                  <c:v>23201</c:v>
                </c:pt>
                <c:pt idx="373">
                  <c:v>23220</c:v>
                </c:pt>
                <c:pt idx="374">
                  <c:v>23238</c:v>
                </c:pt>
                <c:pt idx="375">
                  <c:v>23243</c:v>
                </c:pt>
                <c:pt idx="376">
                  <c:v>23256</c:v>
                </c:pt>
                <c:pt idx="377">
                  <c:v>23275</c:v>
                </c:pt>
                <c:pt idx="378">
                  <c:v>23281</c:v>
                </c:pt>
                <c:pt idx="379">
                  <c:v>23290</c:v>
                </c:pt>
                <c:pt idx="380">
                  <c:v>23300</c:v>
                </c:pt>
                <c:pt idx="381">
                  <c:v>23309</c:v>
                </c:pt>
                <c:pt idx="382">
                  <c:v>23318</c:v>
                </c:pt>
                <c:pt idx="383">
                  <c:v>23331</c:v>
                </c:pt>
                <c:pt idx="384">
                  <c:v>23339</c:v>
                </c:pt>
                <c:pt idx="385">
                  <c:v>23347</c:v>
                </c:pt>
                <c:pt idx="386">
                  <c:v>23361</c:v>
                </c:pt>
                <c:pt idx="387">
                  <c:v>23382</c:v>
                </c:pt>
                <c:pt idx="388">
                  <c:v>23397</c:v>
                </c:pt>
                <c:pt idx="389">
                  <c:v>23405</c:v>
                </c:pt>
                <c:pt idx="390">
                  <c:v>23527</c:v>
                </c:pt>
                <c:pt idx="391">
                  <c:v>23922</c:v>
                </c:pt>
                <c:pt idx="392">
                  <c:v>24079</c:v>
                </c:pt>
                <c:pt idx="393">
                  <c:v>24186</c:v>
                </c:pt>
                <c:pt idx="394">
                  <c:v>24220</c:v>
                </c:pt>
                <c:pt idx="395">
                  <c:v>24253</c:v>
                </c:pt>
              </c:numCache>
            </c:numRef>
          </c:val>
          <c:smooth val="0"/>
          <c:extLst>
            <c:ext xmlns:c16="http://schemas.microsoft.com/office/drawing/2014/chart" uri="{C3380CC4-5D6E-409C-BE32-E72D297353CC}">
              <c16:uniqueId val="{00000000-DFAE-4126-B50B-7A117D86B426}"/>
            </c:ext>
          </c:extLst>
        </c:ser>
        <c:dLbls>
          <c:showLegendKey val="0"/>
          <c:showVal val="0"/>
          <c:showCatName val="0"/>
          <c:showSerName val="0"/>
          <c:showPercent val="0"/>
          <c:showBubbleSize val="0"/>
        </c:dLbls>
        <c:smooth val="0"/>
        <c:axId val="345277432"/>
        <c:axId val="345275792"/>
      </c:lineChart>
      <c:catAx>
        <c:axId val="34527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75792"/>
        <c:crosses val="autoZero"/>
        <c:auto val="1"/>
        <c:lblAlgn val="ctr"/>
        <c:lblOffset val="100"/>
        <c:noMultiLvlLbl val="0"/>
      </c:catAx>
      <c:valAx>
        <c:axId val="34527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7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pt idx="365">
                  <c:v>30639</c:v>
                </c:pt>
                <c:pt idx="366">
                  <c:v>22597</c:v>
                </c:pt>
                <c:pt idx="367">
                  <c:v>22914</c:v>
                </c:pt>
                <c:pt idx="368">
                  <c:v>21023</c:v>
                </c:pt>
                <c:pt idx="369">
                  <c:v>68938</c:v>
                </c:pt>
                <c:pt idx="370">
                  <c:v>53391</c:v>
                </c:pt>
                <c:pt idx="371">
                  <c:v>45947</c:v>
                </c:pt>
                <c:pt idx="372">
                  <c:v>46603</c:v>
                </c:pt>
                <c:pt idx="373">
                  <c:v>42580</c:v>
                </c:pt>
                <c:pt idx="374">
                  <c:v>34477</c:v>
                </c:pt>
                <c:pt idx="375">
                  <c:v>22299</c:v>
                </c:pt>
                <c:pt idx="376">
                  <c:v>35489</c:v>
                </c:pt>
                <c:pt idx="377">
                  <c:v>34587</c:v>
                </c:pt>
                <c:pt idx="378">
                  <c:v>14559</c:v>
                </c:pt>
                <c:pt idx="379">
                  <c:v>20466</c:v>
                </c:pt>
                <c:pt idx="380">
                  <c:v>22063</c:v>
                </c:pt>
                <c:pt idx="381">
                  <c:v>20426</c:v>
                </c:pt>
                <c:pt idx="382">
                  <c:v>18275</c:v>
                </c:pt>
                <c:pt idx="383">
                  <c:v>24220</c:v>
                </c:pt>
                <c:pt idx="384">
                  <c:v>23331</c:v>
                </c:pt>
                <c:pt idx="385">
                  <c:v>22911</c:v>
                </c:pt>
                <c:pt idx="386">
                  <c:v>24484</c:v>
                </c:pt>
                <c:pt idx="387">
                  <c:v>16127</c:v>
                </c:pt>
                <c:pt idx="388">
                  <c:v>26587</c:v>
                </c:pt>
                <c:pt idx="389">
                  <c:v>22421</c:v>
                </c:pt>
                <c:pt idx="390">
                  <c:v>78700</c:v>
                </c:pt>
                <c:pt idx="391">
                  <c:v>271741</c:v>
                </c:pt>
                <c:pt idx="392">
                  <c:v>109866</c:v>
                </c:pt>
                <c:pt idx="393">
                  <c:v>125368</c:v>
                </c:pt>
                <c:pt idx="394">
                  <c:v>66219</c:v>
                </c:pt>
                <c:pt idx="395">
                  <c:v>41925</c:v>
                </c:pt>
              </c:numCache>
            </c:numRef>
          </c:val>
          <c:smooth val="0"/>
          <c:extLst>
            <c:ext xmlns:c16="http://schemas.microsoft.com/office/drawing/2014/chart" uri="{C3380CC4-5D6E-409C-BE32-E72D297353CC}">
              <c16:uniqueId val="{00000000-236B-44C0-A1A7-7BDC7F3958FE}"/>
            </c:ext>
          </c:extLst>
        </c:ser>
        <c:dLbls>
          <c:showLegendKey val="0"/>
          <c:showVal val="0"/>
          <c:showCatName val="0"/>
          <c:showSerName val="0"/>
          <c:showPercent val="0"/>
          <c:showBubbleSize val="0"/>
        </c:dLbls>
        <c:smooth val="0"/>
        <c:axId val="281622264"/>
        <c:axId val="281623248"/>
      </c:lineChart>
      <c:catAx>
        <c:axId val="281622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23248"/>
        <c:crosses val="autoZero"/>
        <c:auto val="1"/>
        <c:lblAlgn val="ctr"/>
        <c:lblOffset val="100"/>
        <c:noMultiLvlLbl val="0"/>
      </c:catAx>
      <c:valAx>
        <c:axId val="28162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2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pt idx="365">
                  <c:v>3549</c:v>
                </c:pt>
                <c:pt idx="366">
                  <c:v>3145</c:v>
                </c:pt>
                <c:pt idx="367">
                  <c:v>3145</c:v>
                </c:pt>
                <c:pt idx="368">
                  <c:v>1659</c:v>
                </c:pt>
                <c:pt idx="369">
                  <c:v>3607</c:v>
                </c:pt>
                <c:pt idx="370">
                  <c:v>4645</c:v>
                </c:pt>
                <c:pt idx="371">
                  <c:v>4496</c:v>
                </c:pt>
                <c:pt idx="372">
                  <c:v>3941</c:v>
                </c:pt>
                <c:pt idx="373">
                  <c:v>6120</c:v>
                </c:pt>
                <c:pt idx="374">
                  <c:v>4764</c:v>
                </c:pt>
                <c:pt idx="375">
                  <c:v>2827</c:v>
                </c:pt>
                <c:pt idx="376">
                  <c:v>3560</c:v>
                </c:pt>
                <c:pt idx="377">
                  <c:v>2904</c:v>
                </c:pt>
                <c:pt idx="378">
                  <c:v>1432</c:v>
                </c:pt>
                <c:pt idx="379">
                  <c:v>1998</c:v>
                </c:pt>
                <c:pt idx="380">
                  <c:v>1915</c:v>
                </c:pt>
                <c:pt idx="381">
                  <c:v>2152</c:v>
                </c:pt>
                <c:pt idx="382">
                  <c:v>1837</c:v>
                </c:pt>
                <c:pt idx="383">
                  <c:v>2276</c:v>
                </c:pt>
                <c:pt idx="384">
                  <c:v>3739</c:v>
                </c:pt>
                <c:pt idx="385">
                  <c:v>3867</c:v>
                </c:pt>
                <c:pt idx="386">
                  <c:v>3324</c:v>
                </c:pt>
                <c:pt idx="387">
                  <c:v>1617</c:v>
                </c:pt>
                <c:pt idx="388">
                  <c:v>4219</c:v>
                </c:pt>
                <c:pt idx="389">
                  <c:v>2674</c:v>
                </c:pt>
                <c:pt idx="390">
                  <c:v>10837</c:v>
                </c:pt>
                <c:pt idx="391">
                  <c:v>38532</c:v>
                </c:pt>
                <c:pt idx="392">
                  <c:v>14982</c:v>
                </c:pt>
                <c:pt idx="393">
                  <c:v>21413</c:v>
                </c:pt>
                <c:pt idx="394">
                  <c:v>7737</c:v>
                </c:pt>
                <c:pt idx="395">
                  <c:v>4496</c:v>
                </c:pt>
              </c:numCache>
            </c:numRef>
          </c:val>
          <c:smooth val="0"/>
          <c:extLst>
            <c:ext xmlns:c16="http://schemas.microsoft.com/office/drawing/2014/chart" uri="{C3380CC4-5D6E-409C-BE32-E72D297353CC}">
              <c16:uniqueId val="{00000000-F8DB-4608-A446-5C4CC025D7B6}"/>
            </c:ext>
          </c:extLst>
        </c:ser>
        <c:dLbls>
          <c:showLegendKey val="0"/>
          <c:showVal val="0"/>
          <c:showCatName val="0"/>
          <c:showSerName val="0"/>
          <c:showPercent val="0"/>
          <c:showBubbleSize val="0"/>
        </c:dLbls>
        <c:smooth val="0"/>
        <c:axId val="343332456"/>
        <c:axId val="343332128"/>
      </c:lineChart>
      <c:catAx>
        <c:axId val="34333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32128"/>
        <c:crosses val="autoZero"/>
        <c:auto val="1"/>
        <c:lblAlgn val="ctr"/>
        <c:lblOffset val="100"/>
        <c:noMultiLvlLbl val="0"/>
      </c:catAx>
      <c:valAx>
        <c:axId val="34333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3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pt idx="365">
                  <c:v>11878</c:v>
                </c:pt>
                <c:pt idx="366">
                  <c:v>10293</c:v>
                </c:pt>
                <c:pt idx="367">
                  <c:v>10313</c:v>
                </c:pt>
                <c:pt idx="368">
                  <c:v>5573</c:v>
                </c:pt>
                <c:pt idx="369">
                  <c:v>5951</c:v>
                </c:pt>
                <c:pt idx="370">
                  <c:v>10720</c:v>
                </c:pt>
                <c:pt idx="371">
                  <c:v>9478</c:v>
                </c:pt>
                <c:pt idx="372">
                  <c:v>7570</c:v>
                </c:pt>
                <c:pt idx="373">
                  <c:v>17804</c:v>
                </c:pt>
                <c:pt idx="374">
                  <c:v>13844</c:v>
                </c:pt>
                <c:pt idx="375">
                  <c:v>6012</c:v>
                </c:pt>
                <c:pt idx="376">
                  <c:v>12871</c:v>
                </c:pt>
                <c:pt idx="377">
                  <c:v>9785</c:v>
                </c:pt>
                <c:pt idx="378">
                  <c:v>5185</c:v>
                </c:pt>
                <c:pt idx="379">
                  <c:v>6453</c:v>
                </c:pt>
                <c:pt idx="380">
                  <c:v>8860</c:v>
                </c:pt>
                <c:pt idx="381">
                  <c:v>7878</c:v>
                </c:pt>
                <c:pt idx="382">
                  <c:v>4902</c:v>
                </c:pt>
                <c:pt idx="383">
                  <c:v>10335</c:v>
                </c:pt>
                <c:pt idx="384">
                  <c:v>7931</c:v>
                </c:pt>
                <c:pt idx="385">
                  <c:v>7089</c:v>
                </c:pt>
                <c:pt idx="386">
                  <c:v>9461</c:v>
                </c:pt>
                <c:pt idx="387">
                  <c:v>5550</c:v>
                </c:pt>
                <c:pt idx="388">
                  <c:v>9379</c:v>
                </c:pt>
                <c:pt idx="389">
                  <c:v>8720</c:v>
                </c:pt>
                <c:pt idx="390">
                  <c:v>27166</c:v>
                </c:pt>
                <c:pt idx="391">
                  <c:v>99439</c:v>
                </c:pt>
                <c:pt idx="392">
                  <c:v>44323</c:v>
                </c:pt>
                <c:pt idx="393">
                  <c:v>66957</c:v>
                </c:pt>
                <c:pt idx="394">
                  <c:v>22088</c:v>
                </c:pt>
                <c:pt idx="395">
                  <c:v>13228</c:v>
                </c:pt>
              </c:numCache>
            </c:numRef>
          </c:val>
          <c:smooth val="0"/>
          <c:extLst>
            <c:ext xmlns:c16="http://schemas.microsoft.com/office/drawing/2014/chart" uri="{C3380CC4-5D6E-409C-BE32-E72D297353CC}">
              <c16:uniqueId val="{00000000-28FA-4463-98C6-2224BBBB734C}"/>
            </c:ext>
          </c:extLst>
        </c:ser>
        <c:dLbls>
          <c:showLegendKey val="0"/>
          <c:showVal val="0"/>
          <c:showCatName val="0"/>
          <c:showSerName val="0"/>
          <c:showPercent val="0"/>
          <c:showBubbleSize val="0"/>
        </c:dLbls>
        <c:smooth val="0"/>
        <c:axId val="343335080"/>
        <c:axId val="343337704"/>
      </c:lineChart>
      <c:catAx>
        <c:axId val="34333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37704"/>
        <c:crosses val="autoZero"/>
        <c:auto val="1"/>
        <c:lblAlgn val="ctr"/>
        <c:lblOffset val="100"/>
        <c:noMultiLvlLbl val="0"/>
      </c:catAx>
      <c:valAx>
        <c:axId val="34333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3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A8BD-426E-9536-9E70FB3F37D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249</c:v>
                </c:pt>
              </c:numCache>
            </c:numRef>
          </c:val>
          <c:extLst>
            <c:ext xmlns:c16="http://schemas.microsoft.com/office/drawing/2014/chart" uri="{C3380CC4-5D6E-409C-BE32-E72D297353CC}">
              <c16:uniqueId val="{00000001-A8BD-426E-9536-9E70FB3F37DB}"/>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A8BD-426E-9536-9E70FB3F37DB}"/>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317</c:v>
                </c:pt>
              </c:numCache>
            </c:numRef>
          </c:val>
          <c:extLst>
            <c:ext xmlns:c16="http://schemas.microsoft.com/office/drawing/2014/chart" uri="{C3380CC4-5D6E-409C-BE32-E72D297353CC}">
              <c16:uniqueId val="{00000003-A8BD-426E-9536-9E70FB3F37DB}"/>
            </c:ext>
          </c:extLst>
        </c:ser>
        <c:dLbls>
          <c:showLegendKey val="0"/>
          <c:showVal val="0"/>
          <c:showCatName val="0"/>
          <c:showSerName val="0"/>
          <c:showPercent val="0"/>
          <c:showBubbleSize val="0"/>
        </c:dLbls>
        <c:gapWidth val="150"/>
        <c:overlap val="100"/>
        <c:axId val="352461104"/>
        <c:axId val="352461432"/>
      </c:barChart>
      <c:catAx>
        <c:axId val="35246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61432"/>
        <c:crosses val="autoZero"/>
        <c:auto val="1"/>
        <c:lblAlgn val="ctr"/>
        <c:lblOffset val="100"/>
        <c:noMultiLvlLbl val="0"/>
      </c:catAx>
      <c:valAx>
        <c:axId val="352461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6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3EB8A-80A8-4593-A6D2-FBCE221AF3EB}"/>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EC362493-1810-4D94-A8D9-A0FE0F26F251}"/>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52518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599BD-9ADF-4965-8237-D4ADF9611D57}"/>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04D7F6D0-AE5D-445A-AF0C-BE15A10FB767}"/>
              </a:ext>
            </a:extLst>
          </p:cNvPr>
          <p:cNvGraphicFramePr>
            <a:graphicFrameLocks noGrp="1"/>
          </p:cNvGraphicFramePr>
          <p:nvPr>
            <p:ph type="tbl" sz="quarter" idx="13"/>
            <p:extLst>
              <p:ext uri="{D42A27DB-BD31-4B8C-83A1-F6EECF244321}">
                <p14:modId xmlns:p14="http://schemas.microsoft.com/office/powerpoint/2010/main" val="3722931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89829537"/>
                    </a:ext>
                  </a:extLst>
                </a:gridCol>
                <a:gridCol w="1645920">
                  <a:extLst>
                    <a:ext uri="{9D8B030D-6E8A-4147-A177-3AD203B41FA5}">
                      <a16:colId xmlns:a16="http://schemas.microsoft.com/office/drawing/2014/main" val="1405392296"/>
                    </a:ext>
                  </a:extLst>
                </a:gridCol>
                <a:gridCol w="1645920">
                  <a:extLst>
                    <a:ext uri="{9D8B030D-6E8A-4147-A177-3AD203B41FA5}">
                      <a16:colId xmlns:a16="http://schemas.microsoft.com/office/drawing/2014/main" val="3013851086"/>
                    </a:ext>
                  </a:extLst>
                </a:gridCol>
                <a:gridCol w="1234440">
                  <a:extLst>
                    <a:ext uri="{9D8B030D-6E8A-4147-A177-3AD203B41FA5}">
                      <a16:colId xmlns:a16="http://schemas.microsoft.com/office/drawing/2014/main" val="3523704850"/>
                    </a:ext>
                  </a:extLst>
                </a:gridCol>
                <a:gridCol w="1234440">
                  <a:extLst>
                    <a:ext uri="{9D8B030D-6E8A-4147-A177-3AD203B41FA5}">
                      <a16:colId xmlns:a16="http://schemas.microsoft.com/office/drawing/2014/main" val="4088795332"/>
                    </a:ext>
                  </a:extLst>
                </a:gridCol>
                <a:gridCol w="822960">
                  <a:extLst>
                    <a:ext uri="{9D8B030D-6E8A-4147-A177-3AD203B41FA5}">
                      <a16:colId xmlns:a16="http://schemas.microsoft.com/office/drawing/2014/main" val="425324053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617888567"/>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0</a:t>
                      </a:r>
                    </a:p>
                  </a:txBody>
                  <a:tcPr/>
                </a:tc>
                <a:tc>
                  <a:txBody>
                    <a:bodyPr/>
                    <a:lstStyle/>
                    <a:p>
                      <a:r>
                        <a:rPr lang="en-US" sz="1000"/>
                        <a:t>6499</a:t>
                      </a:r>
                    </a:p>
                  </a:txBody>
                  <a:tcPr/>
                </a:tc>
                <a:tc>
                  <a:txBody>
                    <a:bodyPr/>
                    <a:lstStyle/>
                    <a:p>
                      <a:r>
                        <a:rPr lang="en-US" sz="1000"/>
                        <a:t>16.7 %</a:t>
                      </a:r>
                    </a:p>
                  </a:txBody>
                  <a:tcPr/>
                </a:tc>
                <a:tc>
                  <a:txBody>
                    <a:bodyPr/>
                    <a:lstStyle/>
                    <a:p>
                      <a:r>
                        <a:rPr lang="en-US" sz="1000"/>
                        <a:t>24253</a:t>
                      </a:r>
                    </a:p>
                  </a:txBody>
                  <a:tcPr/>
                </a:tc>
                <a:extLst>
                  <a:ext uri="{0D108BD9-81ED-4DB2-BD59-A6C34878D82A}">
                    <a16:rowId xmlns:a16="http://schemas.microsoft.com/office/drawing/2014/main" val="2099291544"/>
                  </a:ext>
                </a:extLst>
              </a:tr>
            </a:tbl>
          </a:graphicData>
        </a:graphic>
      </p:graphicFrame>
      <p:sp>
        <p:nvSpPr>
          <p:cNvPr id="4" name="Text Placeholder 3">
            <a:extLst>
              <a:ext uri="{FF2B5EF4-FFF2-40B4-BE49-F238E27FC236}">
                <a16:creationId xmlns:a16="http://schemas.microsoft.com/office/drawing/2014/main" id="{5CD5BC5D-DE65-45E2-82A1-D3A73AC2A46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81074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BC122-962F-40A0-AC14-D9FD16D1EEC3}"/>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8996C1E3-F02D-4E37-8493-FB9AF72EDFA1}"/>
              </a:ext>
            </a:extLst>
          </p:cNvPr>
          <p:cNvGraphicFramePr>
            <a:graphicFrameLocks noGrp="1"/>
          </p:cNvGraphicFramePr>
          <p:nvPr>
            <p:ph type="tbl" sz="quarter" idx="13"/>
            <p:extLst>
              <p:ext uri="{D42A27DB-BD31-4B8C-83A1-F6EECF244321}">
                <p14:modId xmlns:p14="http://schemas.microsoft.com/office/powerpoint/2010/main" val="3030803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68780278"/>
                    </a:ext>
                  </a:extLst>
                </a:gridCol>
                <a:gridCol w="1234440">
                  <a:extLst>
                    <a:ext uri="{9D8B030D-6E8A-4147-A177-3AD203B41FA5}">
                      <a16:colId xmlns:a16="http://schemas.microsoft.com/office/drawing/2014/main" val="2954883469"/>
                    </a:ext>
                  </a:extLst>
                </a:gridCol>
                <a:gridCol w="1234440">
                  <a:extLst>
                    <a:ext uri="{9D8B030D-6E8A-4147-A177-3AD203B41FA5}">
                      <a16:colId xmlns:a16="http://schemas.microsoft.com/office/drawing/2014/main" val="3294137700"/>
                    </a:ext>
                  </a:extLst>
                </a:gridCol>
                <a:gridCol w="1234440">
                  <a:extLst>
                    <a:ext uri="{9D8B030D-6E8A-4147-A177-3AD203B41FA5}">
                      <a16:colId xmlns:a16="http://schemas.microsoft.com/office/drawing/2014/main" val="1826017496"/>
                    </a:ext>
                  </a:extLst>
                </a:gridCol>
                <a:gridCol w="1234440">
                  <a:extLst>
                    <a:ext uri="{9D8B030D-6E8A-4147-A177-3AD203B41FA5}">
                      <a16:colId xmlns:a16="http://schemas.microsoft.com/office/drawing/2014/main" val="61634314"/>
                    </a:ext>
                  </a:extLst>
                </a:gridCol>
                <a:gridCol w="1234440">
                  <a:extLst>
                    <a:ext uri="{9D8B030D-6E8A-4147-A177-3AD203B41FA5}">
                      <a16:colId xmlns:a16="http://schemas.microsoft.com/office/drawing/2014/main" val="2754043769"/>
                    </a:ext>
                  </a:extLst>
                </a:gridCol>
                <a:gridCol w="822960">
                  <a:extLst>
                    <a:ext uri="{9D8B030D-6E8A-4147-A177-3AD203B41FA5}">
                      <a16:colId xmlns:a16="http://schemas.microsoft.com/office/drawing/2014/main" val="24922904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63037530"/>
                  </a:ext>
                </a:extLst>
              </a:tr>
              <a:tr h="370840">
                <a:tc>
                  <a:txBody>
                    <a:bodyPr/>
                    <a:lstStyle/>
                    <a:p>
                      <a:r>
                        <a:rPr lang="en-US" sz="1000"/>
                        <a:t>Treckerfahrer dürfen das</a:t>
                      </a:r>
                    </a:p>
                  </a:txBody>
                  <a:tcPr/>
                </a:tc>
                <a:tc>
                  <a:txBody>
                    <a:bodyPr/>
                    <a:lstStyle/>
                    <a:p>
                      <a:r>
                        <a:rPr lang="en-US" sz="1000"/>
                        <a:t>24253</a:t>
                      </a:r>
                    </a:p>
                  </a:txBody>
                  <a:tcPr/>
                </a:tc>
                <a:tc>
                  <a:txBody>
                    <a:bodyPr/>
                    <a:lstStyle/>
                    <a:p>
                      <a:r>
                        <a:rPr lang="en-US" sz="1000"/>
                        <a:t>585</a:t>
                      </a:r>
                    </a:p>
                  </a:txBody>
                  <a:tcPr/>
                </a:tc>
                <a:tc>
                  <a:txBody>
                    <a:bodyPr/>
                    <a:lstStyle/>
                    <a:p>
                      <a:r>
                        <a:rPr lang="en-US" sz="1000"/>
                        <a:t>109327</a:t>
                      </a:r>
                    </a:p>
                  </a:txBody>
                  <a:tcPr/>
                </a:tc>
                <a:tc>
                  <a:txBody>
                    <a:bodyPr/>
                    <a:lstStyle/>
                    <a:p>
                      <a:r>
                        <a:rPr lang="en-US" sz="1000"/>
                        <a:t>23631</a:t>
                      </a:r>
                    </a:p>
                  </a:txBody>
                  <a:tcPr/>
                </a:tc>
                <a:tc>
                  <a:txBody>
                    <a:bodyPr/>
                    <a:lstStyle/>
                    <a:p>
                      <a:r>
                        <a:rPr lang="en-US" sz="1000"/>
                        <a:t>17768</a:t>
                      </a:r>
                    </a:p>
                  </a:txBody>
                  <a:tcPr/>
                </a:tc>
                <a:tc>
                  <a:txBody>
                    <a:bodyPr/>
                    <a:lstStyle/>
                    <a:p>
                      <a:r>
                        <a:rPr lang="en-US" sz="1000"/>
                        <a:t>109405</a:t>
                      </a:r>
                    </a:p>
                  </a:txBody>
                  <a:tcPr/>
                </a:tc>
                <a:extLst>
                  <a:ext uri="{0D108BD9-81ED-4DB2-BD59-A6C34878D82A}">
                    <a16:rowId xmlns:a16="http://schemas.microsoft.com/office/drawing/2014/main" val="3645214279"/>
                  </a:ext>
                </a:extLst>
              </a:tr>
            </a:tbl>
          </a:graphicData>
        </a:graphic>
      </p:graphicFrame>
      <p:sp>
        <p:nvSpPr>
          <p:cNvPr id="4" name="Text Placeholder 3">
            <a:extLst>
              <a:ext uri="{FF2B5EF4-FFF2-40B4-BE49-F238E27FC236}">
                <a16:creationId xmlns:a16="http://schemas.microsoft.com/office/drawing/2014/main" id="{80E2AFE8-C46F-47D1-A261-B9D12EEE8DA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92457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1F753-6819-465E-AF8F-CD00889349E4}"/>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D428F360-A82B-47FF-AC2E-308C13122183}"/>
              </a:ext>
            </a:extLst>
          </p:cNvPr>
          <p:cNvGraphicFramePr>
            <a:graphicFrameLocks noGrp="1"/>
          </p:cNvGraphicFramePr>
          <p:nvPr>
            <p:ph type="chart" sz="quarter" idx="13"/>
            <p:extLst>
              <p:ext uri="{D42A27DB-BD31-4B8C-83A1-F6EECF244321}">
                <p14:modId xmlns:p14="http://schemas.microsoft.com/office/powerpoint/2010/main" val="3450680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7636EF-4910-4FF0-8FB5-2B843D1F4E4D}"/>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3601CF10-8152-4DED-93FB-FB42B25560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0832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99B86-81F1-4BB3-BCDC-221A8A9BCA01}"/>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55EEAD27-8CE5-4A8F-9A16-B84C99135225}"/>
              </a:ext>
            </a:extLst>
          </p:cNvPr>
          <p:cNvGraphicFramePr>
            <a:graphicFrameLocks noGrp="1"/>
          </p:cNvGraphicFramePr>
          <p:nvPr>
            <p:ph type="chart" sz="quarter" idx="13"/>
            <p:extLst>
              <p:ext uri="{D42A27DB-BD31-4B8C-83A1-F6EECF244321}">
                <p14:modId xmlns:p14="http://schemas.microsoft.com/office/powerpoint/2010/main" val="2201472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928067-F42E-409E-BCAA-F6ED5EF47102}"/>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79947CEE-210E-4F90-A2BC-379A34E66F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4828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61A0E-7763-4206-B6B8-EB1F12589063}"/>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2F0ABDD1-2E30-4B0E-941C-9D4F8378F4FE}"/>
              </a:ext>
            </a:extLst>
          </p:cNvPr>
          <p:cNvGraphicFramePr>
            <a:graphicFrameLocks noGrp="1"/>
          </p:cNvGraphicFramePr>
          <p:nvPr>
            <p:ph type="chart" sz="quarter" idx="13"/>
            <p:extLst>
              <p:ext uri="{D42A27DB-BD31-4B8C-83A1-F6EECF244321}">
                <p14:modId xmlns:p14="http://schemas.microsoft.com/office/powerpoint/2010/main" val="2547364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DBC29-E87F-436E-AE25-74FB040EA44C}"/>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E08E1008-C713-4BE7-9952-2FC78CF926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121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B9CF7-CBAC-46C9-88E4-CBD538029505}"/>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32B58D0A-1DF4-4FE2-B53F-CAA1835CAC1D}"/>
              </a:ext>
            </a:extLst>
          </p:cNvPr>
          <p:cNvGraphicFramePr>
            <a:graphicFrameLocks noGrp="1"/>
          </p:cNvGraphicFramePr>
          <p:nvPr>
            <p:ph type="chart" sz="quarter" idx="13"/>
            <p:extLst>
              <p:ext uri="{D42A27DB-BD31-4B8C-83A1-F6EECF244321}">
                <p14:modId xmlns:p14="http://schemas.microsoft.com/office/powerpoint/2010/main" val="2846769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163F19-737E-4A14-A936-6056DD030062}"/>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2C6C8EB2-DADD-4996-9E82-4270262A12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0967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E6EDF-F696-49D5-994D-96022823A1F4}"/>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F5E898C0-738E-4E09-AA94-105BF20A2E0A}"/>
              </a:ext>
            </a:extLst>
          </p:cNvPr>
          <p:cNvGraphicFramePr>
            <a:graphicFrameLocks noGrp="1"/>
          </p:cNvGraphicFramePr>
          <p:nvPr>
            <p:ph type="tbl" sz="quarter" idx="13"/>
            <p:extLst>
              <p:ext uri="{D42A27DB-BD31-4B8C-83A1-F6EECF244321}">
                <p14:modId xmlns:p14="http://schemas.microsoft.com/office/powerpoint/2010/main" val="356959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99211316"/>
                    </a:ext>
                  </a:extLst>
                </a:gridCol>
                <a:gridCol w="1645920">
                  <a:extLst>
                    <a:ext uri="{9D8B030D-6E8A-4147-A177-3AD203B41FA5}">
                      <a16:colId xmlns:a16="http://schemas.microsoft.com/office/drawing/2014/main" val="1538419624"/>
                    </a:ext>
                  </a:extLst>
                </a:gridCol>
                <a:gridCol w="1234440">
                  <a:extLst>
                    <a:ext uri="{9D8B030D-6E8A-4147-A177-3AD203B41FA5}">
                      <a16:colId xmlns:a16="http://schemas.microsoft.com/office/drawing/2014/main" val="1411536425"/>
                    </a:ext>
                  </a:extLst>
                </a:gridCol>
                <a:gridCol w="1234440">
                  <a:extLst>
                    <a:ext uri="{9D8B030D-6E8A-4147-A177-3AD203B41FA5}">
                      <a16:colId xmlns:a16="http://schemas.microsoft.com/office/drawing/2014/main" val="2372612705"/>
                    </a:ext>
                  </a:extLst>
                </a:gridCol>
                <a:gridCol w="1234440">
                  <a:extLst>
                    <a:ext uri="{9D8B030D-6E8A-4147-A177-3AD203B41FA5}">
                      <a16:colId xmlns:a16="http://schemas.microsoft.com/office/drawing/2014/main" val="1543357739"/>
                    </a:ext>
                  </a:extLst>
                </a:gridCol>
                <a:gridCol w="1234440">
                  <a:extLst>
                    <a:ext uri="{9D8B030D-6E8A-4147-A177-3AD203B41FA5}">
                      <a16:colId xmlns:a16="http://schemas.microsoft.com/office/drawing/2014/main" val="6787694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070364926"/>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18734</a:t>
                      </a:r>
                    </a:p>
                  </a:txBody>
                  <a:tcPr/>
                </a:tc>
                <a:tc>
                  <a:txBody>
                    <a:bodyPr/>
                    <a:lstStyle/>
                    <a:p>
                      <a:r>
                        <a:rPr lang="en-US" sz="1000"/>
                        <a:t>0</a:t>
                      </a:r>
                    </a:p>
                  </a:txBody>
                  <a:tcPr/>
                </a:tc>
                <a:tc>
                  <a:txBody>
                    <a:bodyPr/>
                    <a:lstStyle/>
                    <a:p>
                      <a:r>
                        <a:rPr lang="en-US" sz="1000"/>
                        <a:t>30998</a:t>
                      </a:r>
                    </a:p>
                  </a:txBody>
                  <a:tcPr/>
                </a:tc>
                <a:tc>
                  <a:txBody>
                    <a:bodyPr/>
                    <a:lstStyle/>
                    <a:p>
                      <a:r>
                        <a:rPr lang="en-US" sz="1000"/>
                        <a:t>48605</a:t>
                      </a:r>
                    </a:p>
                  </a:txBody>
                  <a:tcPr/>
                </a:tc>
                <a:extLst>
                  <a:ext uri="{0D108BD9-81ED-4DB2-BD59-A6C34878D82A}">
                    <a16:rowId xmlns:a16="http://schemas.microsoft.com/office/drawing/2014/main" val="4000290437"/>
                  </a:ext>
                </a:extLst>
              </a:tr>
            </a:tbl>
          </a:graphicData>
        </a:graphic>
      </p:graphicFrame>
      <p:sp>
        <p:nvSpPr>
          <p:cNvPr id="4" name="Text Placeholder 3">
            <a:extLst>
              <a:ext uri="{FF2B5EF4-FFF2-40B4-BE49-F238E27FC236}">
                <a16:creationId xmlns:a16="http://schemas.microsoft.com/office/drawing/2014/main" id="{45C68712-8CCC-48DC-9653-8F2CD5C54F5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808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08789-31CC-418E-896D-2E3D16F4B9C1}"/>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953026EC-47C5-433D-957C-7B0D3C4F9AD5}"/>
              </a:ext>
            </a:extLst>
          </p:cNvPr>
          <p:cNvGraphicFramePr>
            <a:graphicFrameLocks noGrp="1"/>
          </p:cNvGraphicFramePr>
          <p:nvPr>
            <p:ph type="chart" sz="quarter" idx="13"/>
            <p:extLst>
              <p:ext uri="{D42A27DB-BD31-4B8C-83A1-F6EECF244321}">
                <p14:modId xmlns:p14="http://schemas.microsoft.com/office/powerpoint/2010/main" val="2037672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9F5A2F-C854-41C5-997E-C533F0CE8057}"/>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C66E3C00-4C69-428C-81EB-AF7181FB3B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1207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F865F-29CF-43E7-B3B9-F56C39B4A02C}"/>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9B3DEC30-2E5A-46FF-A9F2-FEF21496F3CF}"/>
              </a:ext>
            </a:extLst>
          </p:cNvPr>
          <p:cNvGraphicFramePr>
            <a:graphicFrameLocks noGrp="1"/>
          </p:cNvGraphicFramePr>
          <p:nvPr>
            <p:ph type="tbl" sz="quarter" idx="13"/>
            <p:extLst>
              <p:ext uri="{D42A27DB-BD31-4B8C-83A1-F6EECF244321}">
                <p14:modId xmlns:p14="http://schemas.microsoft.com/office/powerpoint/2010/main" val="405034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1060943"/>
                    </a:ext>
                  </a:extLst>
                </a:gridCol>
                <a:gridCol w="1234440">
                  <a:extLst>
                    <a:ext uri="{9D8B030D-6E8A-4147-A177-3AD203B41FA5}">
                      <a16:colId xmlns:a16="http://schemas.microsoft.com/office/drawing/2014/main" val="978344864"/>
                    </a:ext>
                  </a:extLst>
                </a:gridCol>
                <a:gridCol w="822960">
                  <a:extLst>
                    <a:ext uri="{9D8B030D-6E8A-4147-A177-3AD203B41FA5}">
                      <a16:colId xmlns:a16="http://schemas.microsoft.com/office/drawing/2014/main" val="2772649096"/>
                    </a:ext>
                  </a:extLst>
                </a:gridCol>
                <a:gridCol w="822960">
                  <a:extLst>
                    <a:ext uri="{9D8B030D-6E8A-4147-A177-3AD203B41FA5}">
                      <a16:colId xmlns:a16="http://schemas.microsoft.com/office/drawing/2014/main" val="1722477667"/>
                    </a:ext>
                  </a:extLst>
                </a:gridCol>
                <a:gridCol w="822960">
                  <a:extLst>
                    <a:ext uri="{9D8B030D-6E8A-4147-A177-3AD203B41FA5}">
                      <a16:colId xmlns:a16="http://schemas.microsoft.com/office/drawing/2014/main" val="3468838820"/>
                    </a:ext>
                  </a:extLst>
                </a:gridCol>
                <a:gridCol w="822960">
                  <a:extLst>
                    <a:ext uri="{9D8B030D-6E8A-4147-A177-3AD203B41FA5}">
                      <a16:colId xmlns:a16="http://schemas.microsoft.com/office/drawing/2014/main" val="2286914957"/>
                    </a:ext>
                  </a:extLst>
                </a:gridCol>
                <a:gridCol w="822960">
                  <a:extLst>
                    <a:ext uri="{9D8B030D-6E8A-4147-A177-3AD203B41FA5}">
                      <a16:colId xmlns:a16="http://schemas.microsoft.com/office/drawing/2014/main" val="2221706577"/>
                    </a:ext>
                  </a:extLst>
                </a:gridCol>
                <a:gridCol w="822960">
                  <a:extLst>
                    <a:ext uri="{9D8B030D-6E8A-4147-A177-3AD203B41FA5}">
                      <a16:colId xmlns:a16="http://schemas.microsoft.com/office/drawing/2014/main" val="1846869034"/>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944931494"/>
                  </a:ext>
                </a:extLst>
              </a:tr>
              <a:tr h="370840">
                <a:tc>
                  <a:txBody>
                    <a:bodyPr/>
                    <a:lstStyle/>
                    <a:p>
                      <a:r>
                        <a:rPr lang="en-US" sz="1000"/>
                        <a:t>Treckerfahrer dürfen das</a:t>
                      </a:r>
                    </a:p>
                  </a:txBody>
                  <a:tcPr/>
                </a:tc>
                <a:tc>
                  <a:txBody>
                    <a:bodyPr/>
                    <a:lstStyle/>
                    <a:p>
                      <a:r>
                        <a:rPr lang="en-US" sz="1000"/>
                        <a:t>585</a:t>
                      </a:r>
                    </a:p>
                  </a:txBody>
                  <a:tcPr/>
                </a:tc>
                <a:tc>
                  <a:txBody>
                    <a:bodyPr/>
                    <a:lstStyle/>
                    <a:p>
                      <a:r>
                        <a:rPr lang="en-US" sz="1000"/>
                        <a:t>249</a:t>
                      </a:r>
                    </a:p>
                  </a:txBody>
                  <a:tcPr/>
                </a:tc>
                <a:tc>
                  <a:txBody>
                    <a:bodyPr/>
                    <a:lstStyle/>
                    <a:p>
                      <a:r>
                        <a:rPr lang="en-US" sz="1000"/>
                        <a:t>317</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512286745"/>
                  </a:ext>
                </a:extLst>
              </a:tr>
            </a:tbl>
          </a:graphicData>
        </a:graphic>
      </p:graphicFrame>
      <p:sp>
        <p:nvSpPr>
          <p:cNvPr id="4" name="Text Placeholder 3">
            <a:extLst>
              <a:ext uri="{FF2B5EF4-FFF2-40B4-BE49-F238E27FC236}">
                <a16:creationId xmlns:a16="http://schemas.microsoft.com/office/drawing/2014/main" id="{DAFFF50F-A788-405B-932A-A6F5C3F070D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92565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63C6A-C8AA-496C-931D-29F53E10E26D}"/>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3A991F0D-769D-4010-91F8-C713AFE655A0}"/>
              </a:ext>
            </a:extLst>
          </p:cNvPr>
          <p:cNvGraphicFramePr>
            <a:graphicFrameLocks noGrp="1"/>
          </p:cNvGraphicFramePr>
          <p:nvPr>
            <p:ph type="tbl" sz="quarter" idx="13"/>
            <p:extLst>
              <p:ext uri="{D42A27DB-BD31-4B8C-83A1-F6EECF244321}">
                <p14:modId xmlns:p14="http://schemas.microsoft.com/office/powerpoint/2010/main" val="2143037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4810367"/>
                    </a:ext>
                  </a:extLst>
                </a:gridCol>
                <a:gridCol w="822960">
                  <a:extLst>
                    <a:ext uri="{9D8B030D-6E8A-4147-A177-3AD203B41FA5}">
                      <a16:colId xmlns:a16="http://schemas.microsoft.com/office/drawing/2014/main" val="1474093779"/>
                    </a:ext>
                  </a:extLst>
                </a:gridCol>
                <a:gridCol w="822960">
                  <a:extLst>
                    <a:ext uri="{9D8B030D-6E8A-4147-A177-3AD203B41FA5}">
                      <a16:colId xmlns:a16="http://schemas.microsoft.com/office/drawing/2014/main" val="2981858578"/>
                    </a:ext>
                  </a:extLst>
                </a:gridCol>
                <a:gridCol w="822960">
                  <a:extLst>
                    <a:ext uri="{9D8B030D-6E8A-4147-A177-3AD203B41FA5}">
                      <a16:colId xmlns:a16="http://schemas.microsoft.com/office/drawing/2014/main" val="888130334"/>
                    </a:ext>
                  </a:extLst>
                </a:gridCol>
                <a:gridCol w="822960">
                  <a:extLst>
                    <a:ext uri="{9D8B030D-6E8A-4147-A177-3AD203B41FA5}">
                      <a16:colId xmlns:a16="http://schemas.microsoft.com/office/drawing/2014/main" val="881513525"/>
                    </a:ext>
                  </a:extLst>
                </a:gridCol>
                <a:gridCol w="822960">
                  <a:extLst>
                    <a:ext uri="{9D8B030D-6E8A-4147-A177-3AD203B41FA5}">
                      <a16:colId xmlns:a16="http://schemas.microsoft.com/office/drawing/2014/main" val="2837403218"/>
                    </a:ext>
                  </a:extLst>
                </a:gridCol>
                <a:gridCol w="822960">
                  <a:extLst>
                    <a:ext uri="{9D8B030D-6E8A-4147-A177-3AD203B41FA5}">
                      <a16:colId xmlns:a16="http://schemas.microsoft.com/office/drawing/2014/main" val="1664006526"/>
                    </a:ext>
                  </a:extLst>
                </a:gridCol>
                <a:gridCol w="822960">
                  <a:extLst>
                    <a:ext uri="{9D8B030D-6E8A-4147-A177-3AD203B41FA5}">
                      <a16:colId xmlns:a16="http://schemas.microsoft.com/office/drawing/2014/main" val="268904285"/>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3112381"/>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1678</a:t>
                      </a:r>
                    </a:p>
                  </a:txBody>
                  <a:tcPr/>
                </a:tc>
                <a:tc>
                  <a:txBody>
                    <a:bodyPr/>
                    <a:lstStyle/>
                    <a:p>
                      <a:r>
                        <a:rPr lang="en-US" sz="1000"/>
                        <a:t>1022</a:t>
                      </a:r>
                    </a:p>
                  </a:txBody>
                  <a:tcPr/>
                </a:tc>
                <a:tc>
                  <a:txBody>
                    <a:bodyPr/>
                    <a:lstStyle/>
                    <a:p>
                      <a:r>
                        <a:rPr lang="en-US" sz="1000"/>
                        <a:t>3229</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31481514"/>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330072885"/>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743258733"/>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733</a:t>
                      </a:r>
                    </a:p>
                  </a:txBody>
                  <a:tcPr/>
                </a:tc>
                <a:tc>
                  <a:txBody>
                    <a:bodyPr/>
                    <a:lstStyle/>
                    <a:p>
                      <a:r>
                        <a:rPr lang="en-US" sz="1000"/>
                        <a:t>728</a:t>
                      </a:r>
                    </a:p>
                  </a:txBody>
                  <a:tcPr/>
                </a:tc>
                <a:tc>
                  <a:txBody>
                    <a:bodyPr/>
                    <a:lstStyle/>
                    <a:p>
                      <a:r>
                        <a:rPr lang="en-US" sz="1000"/>
                        <a:t>400</a:t>
                      </a:r>
                    </a:p>
                  </a:txBody>
                  <a:tcPr/>
                </a:tc>
                <a:tc>
                  <a:txBody>
                    <a:bodyPr/>
                    <a:lstStyle/>
                    <a:p>
                      <a:r>
                        <a:rPr lang="en-US" sz="1000"/>
                        <a:t>1861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19192002"/>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707</a:t>
                      </a:r>
                    </a:p>
                  </a:txBody>
                  <a:tcPr/>
                </a:tc>
                <a:tc>
                  <a:txBody>
                    <a:bodyPr/>
                    <a:lstStyle/>
                    <a:p>
                      <a:r>
                        <a:rPr lang="en-US" sz="1000"/>
                        <a:t>2335</a:t>
                      </a:r>
                    </a:p>
                  </a:txBody>
                  <a:tcPr/>
                </a:tc>
                <a:tc>
                  <a:txBody>
                    <a:bodyPr/>
                    <a:lstStyle/>
                    <a:p>
                      <a:r>
                        <a:rPr lang="en-US" sz="1000"/>
                        <a:t>731</a:t>
                      </a:r>
                    </a:p>
                  </a:txBody>
                  <a:tcPr/>
                </a:tc>
                <a:tc>
                  <a:txBody>
                    <a:bodyPr/>
                    <a:lstStyle/>
                    <a:p>
                      <a:r>
                        <a:rPr lang="en-US" sz="1000"/>
                        <a:t>3773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04939665"/>
                  </a:ext>
                </a:extLst>
              </a:tr>
            </a:tbl>
          </a:graphicData>
        </a:graphic>
      </p:graphicFrame>
      <p:sp>
        <p:nvSpPr>
          <p:cNvPr id="4" name="Text Placeholder 3">
            <a:extLst>
              <a:ext uri="{FF2B5EF4-FFF2-40B4-BE49-F238E27FC236}">
                <a16:creationId xmlns:a16="http://schemas.microsoft.com/office/drawing/2014/main" id="{0AEE9F3C-7410-4C56-9D98-773E8DA2831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879952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69094-D60C-4BFF-AFDD-BF9315BCF14C}"/>
              </a:ext>
            </a:extLst>
          </p:cNvPr>
          <p:cNvSpPr>
            <a:spLocks noGrp="1"/>
          </p:cNvSpPr>
          <p:nvPr>
            <p:ph type="title"/>
          </p:nvPr>
        </p:nvSpPr>
        <p:spPr/>
        <p:txBody>
          <a:bodyPr/>
          <a:lstStyle/>
          <a:p>
            <a:r>
              <a:rPr lang="de-DE"/>
              <a:t>Facebook Eigene Posts - Kommentare - Export | Treckerfahrer dürfen das</a:t>
            </a:r>
            <a:endParaRPr lang="en-US"/>
          </a:p>
        </p:txBody>
      </p:sp>
      <p:graphicFrame>
        <p:nvGraphicFramePr>
          <p:cNvPr id="5" name="Table Placeholder 4">
            <a:extLst>
              <a:ext uri="{FF2B5EF4-FFF2-40B4-BE49-F238E27FC236}">
                <a16:creationId xmlns:a16="http://schemas.microsoft.com/office/drawing/2014/main" id="{E1D4B825-B104-4593-868C-13515F9ADC1F}"/>
              </a:ext>
            </a:extLst>
          </p:cNvPr>
          <p:cNvGraphicFramePr>
            <a:graphicFrameLocks noGrp="1"/>
          </p:cNvGraphicFramePr>
          <p:nvPr>
            <p:ph type="tbl" sz="quarter" idx="13"/>
            <p:extLst>
              <p:ext uri="{D42A27DB-BD31-4B8C-83A1-F6EECF244321}">
                <p14:modId xmlns:p14="http://schemas.microsoft.com/office/powerpoint/2010/main" val="940737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95806606"/>
                    </a:ext>
                  </a:extLst>
                </a:gridCol>
                <a:gridCol w="822960">
                  <a:extLst>
                    <a:ext uri="{9D8B030D-6E8A-4147-A177-3AD203B41FA5}">
                      <a16:colId xmlns:a16="http://schemas.microsoft.com/office/drawing/2014/main" val="3066805422"/>
                    </a:ext>
                  </a:extLst>
                </a:gridCol>
                <a:gridCol w="822960">
                  <a:extLst>
                    <a:ext uri="{9D8B030D-6E8A-4147-A177-3AD203B41FA5}">
                      <a16:colId xmlns:a16="http://schemas.microsoft.com/office/drawing/2014/main" val="925245436"/>
                    </a:ext>
                  </a:extLst>
                </a:gridCol>
                <a:gridCol w="822960">
                  <a:extLst>
                    <a:ext uri="{9D8B030D-6E8A-4147-A177-3AD203B41FA5}">
                      <a16:colId xmlns:a16="http://schemas.microsoft.com/office/drawing/2014/main" val="3127634961"/>
                    </a:ext>
                  </a:extLst>
                </a:gridCol>
                <a:gridCol w="822960">
                  <a:extLst>
                    <a:ext uri="{9D8B030D-6E8A-4147-A177-3AD203B41FA5}">
                      <a16:colId xmlns:a16="http://schemas.microsoft.com/office/drawing/2014/main" val="299909662"/>
                    </a:ext>
                  </a:extLst>
                </a:gridCol>
                <a:gridCol w="822960">
                  <a:extLst>
                    <a:ext uri="{9D8B030D-6E8A-4147-A177-3AD203B41FA5}">
                      <a16:colId xmlns:a16="http://schemas.microsoft.com/office/drawing/2014/main" val="674520028"/>
                    </a:ext>
                  </a:extLst>
                </a:gridCol>
                <a:gridCol w="822960">
                  <a:extLst>
                    <a:ext uri="{9D8B030D-6E8A-4147-A177-3AD203B41FA5}">
                      <a16:colId xmlns:a16="http://schemas.microsoft.com/office/drawing/2014/main" val="3977025417"/>
                    </a:ext>
                  </a:extLst>
                </a:gridCol>
                <a:gridCol w="822960">
                  <a:extLst>
                    <a:ext uri="{9D8B030D-6E8A-4147-A177-3AD203B41FA5}">
                      <a16:colId xmlns:a16="http://schemas.microsoft.com/office/drawing/2014/main" val="1702074518"/>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91927049"/>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3229</a:t>
                      </a:r>
                    </a:p>
                  </a:txBody>
                  <a:tcPr/>
                </a:tc>
                <a:tc>
                  <a:txBody>
                    <a:bodyPr/>
                    <a:lstStyle/>
                    <a:p>
                      <a:r>
                        <a:rPr lang="en-US" sz="1000"/>
                        <a:t>1022</a:t>
                      </a:r>
                    </a:p>
                  </a:txBody>
                  <a:tcPr/>
                </a:tc>
                <a:tc>
                  <a:txBody>
                    <a:bodyPr/>
                    <a:lstStyle/>
                    <a:p>
                      <a:r>
                        <a:rPr lang="en-US" sz="1000"/>
                        <a:t>1678</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71848722"/>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3100</a:t>
                      </a:r>
                    </a:p>
                  </a:txBody>
                  <a:tcPr/>
                </a:tc>
                <a:tc>
                  <a:txBody>
                    <a:bodyPr/>
                    <a:lstStyle/>
                    <a:p>
                      <a:r>
                        <a:rPr lang="en-US" sz="1000"/>
                        <a:t>211</a:t>
                      </a:r>
                    </a:p>
                  </a:txBody>
                  <a:tcPr/>
                </a:tc>
                <a:tc>
                  <a:txBody>
                    <a:bodyPr/>
                    <a:lstStyle/>
                    <a:p>
                      <a:r>
                        <a:rPr lang="en-US" sz="1000"/>
                        <a:t>80</a:t>
                      </a:r>
                    </a:p>
                  </a:txBody>
                  <a:tcPr/>
                </a:tc>
                <a:tc>
                  <a:txBody>
                    <a:bodyPr/>
                    <a:lstStyle/>
                    <a:p>
                      <a:r>
                        <a:rPr lang="en-US" sz="1000"/>
                        <a:t>3391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1787479"/>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1114</a:t>
                      </a:r>
                    </a:p>
                  </a:txBody>
                  <a:tcPr/>
                </a:tc>
                <a:tc>
                  <a:txBody>
                    <a:bodyPr/>
                    <a:lstStyle/>
                    <a:p>
                      <a:r>
                        <a:rPr lang="en-US" sz="1000"/>
                        <a:t>782</a:t>
                      </a:r>
                    </a:p>
                  </a:txBody>
                  <a:tcPr/>
                </a:tc>
                <a:tc>
                  <a:txBody>
                    <a:bodyPr/>
                    <a:lstStyle/>
                    <a:p>
                      <a:r>
                        <a:rPr lang="en-US" sz="1000"/>
                        <a:t>1380</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2780495148"/>
                  </a:ext>
                </a:extLst>
              </a:tr>
              <a:tr h="370840">
                <a:tc>
                  <a:txBody>
                    <a:bodyPr/>
                    <a:lstStyle/>
                    <a:p>
                      <a:r>
                        <a:rPr lang="de-DE" sz="1000" b="1"/>
                        <a:t> Treckerfahrer dürfen das - 2018-12-28 18:00:01 </a:t>
                      </a:r>
                      <a:r>
                        <a:rPr lang="de-DE" sz="1000"/>
                        <a:t> 
 Ihr sprecht kein Deutz...? Unfassbar 😳 🚜💨 👨🏼‍🌾 Vielen Dank an Freddy&amp;Jakob</a:t>
                      </a:r>
                      <a:endParaRPr lang="en-US" sz="1000"/>
                    </a:p>
                  </a:txBody>
                  <a:tcPr/>
                </a:tc>
                <a:tc>
                  <a:txBody>
                    <a:bodyPr/>
                    <a:lstStyle/>
                    <a:p>
                      <a:r>
                        <a:rPr lang="en-US" sz="1000"/>
                        <a:t>976</a:t>
                      </a:r>
                    </a:p>
                  </a:txBody>
                  <a:tcPr/>
                </a:tc>
                <a:tc>
                  <a:txBody>
                    <a:bodyPr/>
                    <a:lstStyle/>
                    <a:p>
                      <a:r>
                        <a:rPr lang="en-US" sz="1000"/>
                        <a:t>787</a:t>
                      </a:r>
                    </a:p>
                  </a:txBody>
                  <a:tcPr/>
                </a:tc>
                <a:tc>
                  <a:txBody>
                    <a:bodyPr/>
                    <a:lstStyle/>
                    <a:p>
                      <a:r>
                        <a:rPr lang="en-US" sz="1000"/>
                        <a:t>442</a:t>
                      </a:r>
                    </a:p>
                  </a:txBody>
                  <a:tcPr/>
                </a:tc>
                <a:tc>
                  <a:txBody>
                    <a:bodyPr/>
                    <a:lstStyle/>
                    <a:p>
                      <a:r>
                        <a:rPr lang="en-US" sz="1000"/>
                        <a:t>2205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27334309"/>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779</a:t>
                      </a:r>
                    </a:p>
                  </a:txBody>
                  <a:tcPr/>
                </a:tc>
                <a:tc>
                  <a:txBody>
                    <a:bodyPr/>
                    <a:lstStyle/>
                    <a:p>
                      <a:r>
                        <a:rPr lang="en-US" sz="1000"/>
                        <a:t>1205</a:t>
                      </a:r>
                    </a:p>
                  </a:txBody>
                  <a:tcPr/>
                </a:tc>
                <a:tc>
                  <a:txBody>
                    <a:bodyPr/>
                    <a:lstStyle/>
                    <a:p>
                      <a:r>
                        <a:rPr lang="en-US" sz="1000"/>
                        <a:t>1195</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1554285906"/>
                  </a:ext>
                </a:extLst>
              </a:tr>
            </a:tbl>
          </a:graphicData>
        </a:graphic>
      </p:graphicFrame>
      <p:sp>
        <p:nvSpPr>
          <p:cNvPr id="4" name="Text Placeholder 3">
            <a:extLst>
              <a:ext uri="{FF2B5EF4-FFF2-40B4-BE49-F238E27FC236}">
                <a16:creationId xmlns:a16="http://schemas.microsoft.com/office/drawing/2014/main" id="{47F0C6FC-C5DC-4078-868D-3C7EC73BC0F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21284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11103-3958-4A25-9D1A-322E039A0F99}"/>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9DE85159-6B66-44DA-9D7E-97A1AD0443BB}"/>
              </a:ext>
            </a:extLst>
          </p:cNvPr>
          <p:cNvGraphicFramePr>
            <a:graphicFrameLocks noGrp="1"/>
          </p:cNvGraphicFramePr>
          <p:nvPr>
            <p:ph type="tbl" sz="quarter" idx="13"/>
            <p:extLst>
              <p:ext uri="{D42A27DB-BD31-4B8C-83A1-F6EECF244321}">
                <p14:modId xmlns:p14="http://schemas.microsoft.com/office/powerpoint/2010/main" val="2358498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75958565"/>
                    </a:ext>
                  </a:extLst>
                </a:gridCol>
                <a:gridCol w="822960">
                  <a:extLst>
                    <a:ext uri="{9D8B030D-6E8A-4147-A177-3AD203B41FA5}">
                      <a16:colId xmlns:a16="http://schemas.microsoft.com/office/drawing/2014/main" val="2257296996"/>
                    </a:ext>
                  </a:extLst>
                </a:gridCol>
                <a:gridCol w="822960">
                  <a:extLst>
                    <a:ext uri="{9D8B030D-6E8A-4147-A177-3AD203B41FA5}">
                      <a16:colId xmlns:a16="http://schemas.microsoft.com/office/drawing/2014/main" val="2328634896"/>
                    </a:ext>
                  </a:extLst>
                </a:gridCol>
                <a:gridCol w="822960">
                  <a:extLst>
                    <a:ext uri="{9D8B030D-6E8A-4147-A177-3AD203B41FA5}">
                      <a16:colId xmlns:a16="http://schemas.microsoft.com/office/drawing/2014/main" val="3038083143"/>
                    </a:ext>
                  </a:extLst>
                </a:gridCol>
                <a:gridCol w="822960">
                  <a:extLst>
                    <a:ext uri="{9D8B030D-6E8A-4147-A177-3AD203B41FA5}">
                      <a16:colId xmlns:a16="http://schemas.microsoft.com/office/drawing/2014/main" val="620732283"/>
                    </a:ext>
                  </a:extLst>
                </a:gridCol>
                <a:gridCol w="822960">
                  <a:extLst>
                    <a:ext uri="{9D8B030D-6E8A-4147-A177-3AD203B41FA5}">
                      <a16:colId xmlns:a16="http://schemas.microsoft.com/office/drawing/2014/main" val="3415380118"/>
                    </a:ext>
                  </a:extLst>
                </a:gridCol>
                <a:gridCol w="822960">
                  <a:extLst>
                    <a:ext uri="{9D8B030D-6E8A-4147-A177-3AD203B41FA5}">
                      <a16:colId xmlns:a16="http://schemas.microsoft.com/office/drawing/2014/main" val="2397127254"/>
                    </a:ext>
                  </a:extLst>
                </a:gridCol>
                <a:gridCol w="822960">
                  <a:extLst>
                    <a:ext uri="{9D8B030D-6E8A-4147-A177-3AD203B41FA5}">
                      <a16:colId xmlns:a16="http://schemas.microsoft.com/office/drawing/2014/main" val="1491640001"/>
                    </a:ext>
                  </a:extLst>
                </a:gridCol>
                <a:gridCol w="822960">
                  <a:extLst>
                    <a:ext uri="{9D8B030D-6E8A-4147-A177-3AD203B41FA5}">
                      <a16:colId xmlns:a16="http://schemas.microsoft.com/office/drawing/2014/main" val="410675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5499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12:36:53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860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06:44:33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546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20:14:33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8948899"/>
                  </a:ext>
                </a:extLst>
              </a:tr>
            </a:tbl>
          </a:graphicData>
        </a:graphic>
      </p:graphicFrame>
      <p:sp>
        <p:nvSpPr>
          <p:cNvPr id="4" name="Text Placeholder 3">
            <a:extLst>
              <a:ext uri="{FF2B5EF4-FFF2-40B4-BE49-F238E27FC236}">
                <a16:creationId xmlns:a16="http://schemas.microsoft.com/office/drawing/2014/main" id="{C5DCC911-F25D-4F37-97CA-E4583629CE6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44594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C6C1-1C9D-4319-9817-74D7A3357EE9}"/>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E10A1B5E-0742-4D0C-9C00-E609FDEE82B5}"/>
              </a:ext>
            </a:extLst>
          </p:cNvPr>
          <p:cNvGraphicFramePr>
            <a:graphicFrameLocks noGrp="1"/>
          </p:cNvGraphicFramePr>
          <p:nvPr>
            <p:ph type="tbl" sz="quarter" idx="13"/>
            <p:extLst>
              <p:ext uri="{D42A27DB-BD31-4B8C-83A1-F6EECF244321}">
                <p14:modId xmlns:p14="http://schemas.microsoft.com/office/powerpoint/2010/main" val="319427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4506717"/>
                    </a:ext>
                  </a:extLst>
                </a:gridCol>
                <a:gridCol w="822960">
                  <a:extLst>
                    <a:ext uri="{9D8B030D-6E8A-4147-A177-3AD203B41FA5}">
                      <a16:colId xmlns:a16="http://schemas.microsoft.com/office/drawing/2014/main" val="3471641624"/>
                    </a:ext>
                  </a:extLst>
                </a:gridCol>
                <a:gridCol w="822960">
                  <a:extLst>
                    <a:ext uri="{9D8B030D-6E8A-4147-A177-3AD203B41FA5}">
                      <a16:colId xmlns:a16="http://schemas.microsoft.com/office/drawing/2014/main" val="2530106364"/>
                    </a:ext>
                  </a:extLst>
                </a:gridCol>
                <a:gridCol w="822960">
                  <a:extLst>
                    <a:ext uri="{9D8B030D-6E8A-4147-A177-3AD203B41FA5}">
                      <a16:colId xmlns:a16="http://schemas.microsoft.com/office/drawing/2014/main" val="3601506696"/>
                    </a:ext>
                  </a:extLst>
                </a:gridCol>
                <a:gridCol w="822960">
                  <a:extLst>
                    <a:ext uri="{9D8B030D-6E8A-4147-A177-3AD203B41FA5}">
                      <a16:colId xmlns:a16="http://schemas.microsoft.com/office/drawing/2014/main" val="3618559178"/>
                    </a:ext>
                  </a:extLst>
                </a:gridCol>
                <a:gridCol w="822960">
                  <a:extLst>
                    <a:ext uri="{9D8B030D-6E8A-4147-A177-3AD203B41FA5}">
                      <a16:colId xmlns:a16="http://schemas.microsoft.com/office/drawing/2014/main" val="4109126762"/>
                    </a:ext>
                  </a:extLst>
                </a:gridCol>
                <a:gridCol w="822960">
                  <a:extLst>
                    <a:ext uri="{9D8B030D-6E8A-4147-A177-3AD203B41FA5}">
                      <a16:colId xmlns:a16="http://schemas.microsoft.com/office/drawing/2014/main" val="3016408491"/>
                    </a:ext>
                  </a:extLst>
                </a:gridCol>
                <a:gridCol w="822960">
                  <a:extLst>
                    <a:ext uri="{9D8B030D-6E8A-4147-A177-3AD203B41FA5}">
                      <a16:colId xmlns:a16="http://schemas.microsoft.com/office/drawing/2014/main" val="3912872780"/>
                    </a:ext>
                  </a:extLst>
                </a:gridCol>
                <a:gridCol w="822960">
                  <a:extLst>
                    <a:ext uri="{9D8B030D-6E8A-4147-A177-3AD203B41FA5}">
                      <a16:colId xmlns:a16="http://schemas.microsoft.com/office/drawing/2014/main" val="79148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035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07:56:58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5183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08:03:29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4436039"/>
                  </a:ext>
                </a:extLst>
              </a:tr>
            </a:tbl>
          </a:graphicData>
        </a:graphic>
      </p:graphicFrame>
      <p:sp>
        <p:nvSpPr>
          <p:cNvPr id="4" name="Text Placeholder 3">
            <a:extLst>
              <a:ext uri="{FF2B5EF4-FFF2-40B4-BE49-F238E27FC236}">
                <a16:creationId xmlns:a16="http://schemas.microsoft.com/office/drawing/2014/main" id="{3A746B0C-2F19-40F1-B0DD-C6EFF5A90E5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346013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3DA54-522E-4E2A-8E06-3EC2D48A8A28}"/>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60B577BD-902D-4254-9C17-778EA4102C56}"/>
              </a:ext>
            </a:extLst>
          </p:cNvPr>
          <p:cNvGraphicFramePr>
            <a:graphicFrameLocks noGrp="1"/>
          </p:cNvGraphicFramePr>
          <p:nvPr>
            <p:ph type="tbl" sz="quarter" idx="13"/>
            <p:extLst>
              <p:ext uri="{D42A27DB-BD31-4B8C-83A1-F6EECF244321}">
                <p14:modId xmlns:p14="http://schemas.microsoft.com/office/powerpoint/2010/main" val="135033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8576369"/>
                    </a:ext>
                  </a:extLst>
                </a:gridCol>
                <a:gridCol w="822960">
                  <a:extLst>
                    <a:ext uri="{9D8B030D-6E8A-4147-A177-3AD203B41FA5}">
                      <a16:colId xmlns:a16="http://schemas.microsoft.com/office/drawing/2014/main" val="3423936204"/>
                    </a:ext>
                  </a:extLst>
                </a:gridCol>
                <a:gridCol w="822960">
                  <a:extLst>
                    <a:ext uri="{9D8B030D-6E8A-4147-A177-3AD203B41FA5}">
                      <a16:colId xmlns:a16="http://schemas.microsoft.com/office/drawing/2014/main" val="3825385255"/>
                    </a:ext>
                  </a:extLst>
                </a:gridCol>
                <a:gridCol w="822960">
                  <a:extLst>
                    <a:ext uri="{9D8B030D-6E8A-4147-A177-3AD203B41FA5}">
                      <a16:colId xmlns:a16="http://schemas.microsoft.com/office/drawing/2014/main" val="3200290852"/>
                    </a:ext>
                  </a:extLst>
                </a:gridCol>
                <a:gridCol w="822960">
                  <a:extLst>
                    <a:ext uri="{9D8B030D-6E8A-4147-A177-3AD203B41FA5}">
                      <a16:colId xmlns:a16="http://schemas.microsoft.com/office/drawing/2014/main" val="1578115241"/>
                    </a:ext>
                  </a:extLst>
                </a:gridCol>
                <a:gridCol w="822960">
                  <a:extLst>
                    <a:ext uri="{9D8B030D-6E8A-4147-A177-3AD203B41FA5}">
                      <a16:colId xmlns:a16="http://schemas.microsoft.com/office/drawing/2014/main" val="2058711805"/>
                    </a:ext>
                  </a:extLst>
                </a:gridCol>
                <a:gridCol w="822960">
                  <a:extLst>
                    <a:ext uri="{9D8B030D-6E8A-4147-A177-3AD203B41FA5}">
                      <a16:colId xmlns:a16="http://schemas.microsoft.com/office/drawing/2014/main" val="7461282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86440211"/>
                  </a:ext>
                </a:extLst>
              </a:tr>
              <a:tr h="370840">
                <a:tc>
                  <a:txBody>
                    <a:bodyPr/>
                    <a:lstStyle/>
                    <a:p>
                      <a:r>
                        <a:rPr lang="de-DE" sz="1000" b="1"/>
                        <a:t> Treckerfahrer dürfen das - 2018-01-05 10:19:03 </a:t>
                      </a:r>
                      <a:r>
                        <a:rPr lang="de-DE" sz="1000"/>
                        <a:t> 
 Am 10.01. starten wir wieder! Um 21:00 Uhr im NDR-Fernsehen! Teckerfahrer dürfen das!</a:t>
                      </a:r>
                      <a:endParaRPr lang="en-US" sz="1000"/>
                    </a:p>
                  </a:txBody>
                  <a:tcPr/>
                </a:tc>
                <a:tc>
                  <a:txBody>
                    <a:bodyPr/>
                    <a:lstStyle/>
                    <a:p>
                      <a:r>
                        <a:rPr lang="en-US" sz="1000"/>
                        <a:t>541.61 %</a:t>
                      </a:r>
                    </a:p>
                  </a:txBody>
                  <a:tcPr/>
                </a:tc>
                <a:tc>
                  <a:txBody>
                    <a:bodyPr/>
                    <a:lstStyle/>
                    <a:p>
                      <a:r>
                        <a:rPr lang="en-US" sz="1000"/>
                        <a:t>839.24 %</a:t>
                      </a:r>
                    </a:p>
                  </a:txBody>
                  <a:tcPr/>
                </a:tc>
                <a:tc>
                  <a:txBody>
                    <a:bodyPr/>
                    <a:lstStyle/>
                    <a:p>
                      <a:r>
                        <a:rPr lang="en-US" sz="1000"/>
                        <a:t>8792</a:t>
                      </a:r>
                    </a:p>
                  </a:txBody>
                  <a:tcPr/>
                </a:tc>
                <a:tc>
                  <a:txBody>
                    <a:bodyPr/>
                    <a:lstStyle/>
                    <a:p>
                      <a:r>
                        <a:rPr lang="en-US" sz="1000"/>
                        <a:t>1394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3185578"/>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139.21 %</a:t>
                      </a:r>
                    </a:p>
                  </a:txBody>
                  <a:tcPr/>
                </a:tc>
                <a:tc>
                  <a:txBody>
                    <a:bodyPr/>
                    <a:lstStyle/>
                    <a:p>
                      <a:r>
                        <a:rPr lang="en-US" sz="1000"/>
                        <a:t>164.77 %</a:t>
                      </a:r>
                    </a:p>
                  </a:txBody>
                  <a:tcPr/>
                </a:tc>
                <a:tc>
                  <a:txBody>
                    <a:bodyPr/>
                    <a:lstStyle/>
                    <a:p>
                      <a:r>
                        <a:rPr lang="en-US" sz="1000"/>
                        <a:t>268789</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07674213"/>
                  </a:ext>
                </a:extLst>
              </a:tr>
              <a:tr h="370840">
                <a:tc>
                  <a:txBody>
                    <a:bodyPr/>
                    <a:lstStyle/>
                    <a:p>
                      <a:r>
                        <a:rPr lang="de-DE" sz="1000" b="1"/>
                        <a:t> Treckerfahrer dürfen das - 2018-09-22 15:00:02 </a:t>
                      </a:r>
                      <a:r>
                        <a:rPr lang="de-DE" sz="1000"/>
                        <a:t> 
 Das ist ja spooky! Wo steckt Sven Tietzer, und was hat es wohl mit diesem Mäher auf sich...? 🚜 💣💨</a:t>
                      </a:r>
                      <a:endParaRPr lang="en-US" sz="1000"/>
                    </a:p>
                  </a:txBody>
                  <a:tcPr/>
                </a:tc>
                <a:tc>
                  <a:txBody>
                    <a:bodyPr/>
                    <a:lstStyle/>
                    <a:p>
                      <a:r>
                        <a:rPr lang="en-US" sz="1000"/>
                        <a:t>121.66 %</a:t>
                      </a:r>
                    </a:p>
                  </a:txBody>
                  <a:tcPr/>
                </a:tc>
                <a:tc>
                  <a:txBody>
                    <a:bodyPr/>
                    <a:lstStyle/>
                    <a:p>
                      <a:r>
                        <a:rPr lang="en-US" sz="1000"/>
                        <a:t>142.84 %</a:t>
                      </a:r>
                    </a:p>
                  </a:txBody>
                  <a:tcPr/>
                </a:tc>
                <a:tc>
                  <a:txBody>
                    <a:bodyPr/>
                    <a:lstStyle/>
                    <a:p>
                      <a:r>
                        <a:rPr lang="en-US" sz="1000"/>
                        <a:t>122215</a:t>
                      </a:r>
                    </a:p>
                  </a:txBody>
                  <a:tcPr/>
                </a:tc>
                <a:tc>
                  <a:txBody>
                    <a:bodyPr/>
                    <a:lstStyle/>
                    <a:p>
                      <a:r>
                        <a:rPr lang="en-US" sz="1000"/>
                        <a:t>93631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08751431"/>
                  </a:ext>
                </a:extLst>
              </a:tr>
              <a:tr h="370840">
                <a:tc>
                  <a:txBody>
                    <a:bodyPr/>
                    <a:lstStyle/>
                    <a:p>
                      <a:r>
                        <a:rPr lang="de-DE" sz="1000" b="1"/>
                        <a:t> Treckerfahrer dürfen das - 2018-02-17 14:00:00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65352</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04809605"/>
                  </a:ext>
                </a:extLst>
              </a:tr>
              <a:tr h="370840">
                <a:tc>
                  <a:txBody>
                    <a:bodyPr/>
                    <a:lstStyle/>
                    <a:p>
                      <a:r>
                        <a:rPr lang="de-DE" sz="1000" b="1"/>
                        <a:t> Treckerfahrer dürfen das - 2018-02-14 14:00:00 </a:t>
                      </a:r>
                      <a:r>
                        <a:rPr lang="de-DE" sz="1000"/>
                        <a:t> 
 Ohne ihn wird's schwieriger, aber was ist, wenn er nichts mehr wuppt? Dr. Trecker weiß Rat.</a:t>
                      </a:r>
                      <a:endParaRPr lang="en-US" sz="1000"/>
                    </a:p>
                  </a:txBody>
                  <a:tcPr/>
                </a:tc>
                <a:tc>
                  <a:txBody>
                    <a:bodyPr/>
                    <a:lstStyle/>
                    <a:p>
                      <a:r>
                        <a:rPr lang="en-US" sz="1000"/>
                        <a:t>93.55 %</a:t>
                      </a:r>
                    </a:p>
                  </a:txBody>
                  <a:tcPr/>
                </a:tc>
                <a:tc>
                  <a:txBody>
                    <a:bodyPr/>
                    <a:lstStyle/>
                    <a:p>
                      <a:r>
                        <a:rPr lang="en-US" sz="1000"/>
                        <a:t>120.44 %</a:t>
                      </a:r>
                    </a:p>
                  </a:txBody>
                  <a:tcPr/>
                </a:tc>
                <a:tc>
                  <a:txBody>
                    <a:bodyPr/>
                    <a:lstStyle/>
                    <a:p>
                      <a:r>
                        <a:rPr lang="en-US" sz="1000"/>
                        <a:t>80517</a:t>
                      </a:r>
                    </a:p>
                  </a:txBody>
                  <a:tcPr/>
                </a:tc>
                <a:tc>
                  <a:txBody>
                    <a:bodyPr/>
                    <a:lstStyle/>
                    <a:p>
                      <a:r>
                        <a:rPr lang="en-US" sz="1000"/>
                        <a:t>78635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28120310"/>
                  </a:ext>
                </a:extLst>
              </a:tr>
            </a:tbl>
          </a:graphicData>
        </a:graphic>
      </p:graphicFrame>
      <p:sp>
        <p:nvSpPr>
          <p:cNvPr id="4" name="Text Placeholder 3">
            <a:extLst>
              <a:ext uri="{FF2B5EF4-FFF2-40B4-BE49-F238E27FC236}">
                <a16:creationId xmlns:a16="http://schemas.microsoft.com/office/drawing/2014/main" id="{E5C841D8-4475-4E85-836D-09ABAB13FDF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29629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61D3E-32DC-44A7-9010-A6B313D24207}"/>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E32D03A8-6E65-4F33-B1E8-D762588ECCE4}"/>
              </a:ext>
            </a:extLst>
          </p:cNvPr>
          <p:cNvGraphicFramePr>
            <a:graphicFrameLocks noGrp="1"/>
          </p:cNvGraphicFramePr>
          <p:nvPr>
            <p:ph type="tbl" sz="quarter" idx="13"/>
            <p:extLst>
              <p:ext uri="{D42A27DB-BD31-4B8C-83A1-F6EECF244321}">
                <p14:modId xmlns:p14="http://schemas.microsoft.com/office/powerpoint/2010/main" val="1545333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9329815"/>
                    </a:ext>
                  </a:extLst>
                </a:gridCol>
                <a:gridCol w="822960">
                  <a:extLst>
                    <a:ext uri="{9D8B030D-6E8A-4147-A177-3AD203B41FA5}">
                      <a16:colId xmlns:a16="http://schemas.microsoft.com/office/drawing/2014/main" val="3608973553"/>
                    </a:ext>
                  </a:extLst>
                </a:gridCol>
                <a:gridCol w="822960">
                  <a:extLst>
                    <a:ext uri="{9D8B030D-6E8A-4147-A177-3AD203B41FA5}">
                      <a16:colId xmlns:a16="http://schemas.microsoft.com/office/drawing/2014/main" val="1629213985"/>
                    </a:ext>
                  </a:extLst>
                </a:gridCol>
                <a:gridCol w="822960">
                  <a:extLst>
                    <a:ext uri="{9D8B030D-6E8A-4147-A177-3AD203B41FA5}">
                      <a16:colId xmlns:a16="http://schemas.microsoft.com/office/drawing/2014/main" val="3402854682"/>
                    </a:ext>
                  </a:extLst>
                </a:gridCol>
                <a:gridCol w="822960">
                  <a:extLst>
                    <a:ext uri="{9D8B030D-6E8A-4147-A177-3AD203B41FA5}">
                      <a16:colId xmlns:a16="http://schemas.microsoft.com/office/drawing/2014/main" val="3502339712"/>
                    </a:ext>
                  </a:extLst>
                </a:gridCol>
                <a:gridCol w="822960">
                  <a:extLst>
                    <a:ext uri="{9D8B030D-6E8A-4147-A177-3AD203B41FA5}">
                      <a16:colId xmlns:a16="http://schemas.microsoft.com/office/drawing/2014/main" val="2811998892"/>
                    </a:ext>
                  </a:extLst>
                </a:gridCol>
                <a:gridCol w="822960">
                  <a:extLst>
                    <a:ext uri="{9D8B030D-6E8A-4147-A177-3AD203B41FA5}">
                      <a16:colId xmlns:a16="http://schemas.microsoft.com/office/drawing/2014/main" val="383418956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6735283"/>
                  </a:ext>
                </a:extLst>
              </a:tr>
              <a:tr h="370840">
                <a:tc>
                  <a:txBody>
                    <a:bodyPr/>
                    <a:lstStyle/>
                    <a:p>
                      <a:r>
                        <a:rPr lang="de-DE" sz="1000" b="1"/>
                        <a:t> Treckerfahrer dürfen das - 2018-03-16 15:57:15 </a:t>
                      </a:r>
                      <a:r>
                        <a:rPr lang="de-DE" sz="1000"/>
                        <a:t> 
 </a:t>
                      </a:r>
                      <a:endParaRPr lang="en-US" sz="1000"/>
                    </a:p>
                  </a:txBody>
                  <a:tcPr/>
                </a:tc>
                <a:tc>
                  <a:txBody>
                    <a:bodyPr/>
                    <a:lstStyle/>
                    <a:p>
                      <a:r>
                        <a:rPr lang="en-US" sz="1000"/>
                        <a:t>0.0 %</a:t>
                      </a:r>
                    </a:p>
                  </a:txBody>
                  <a:tcPr/>
                </a:tc>
                <a:tc>
                  <a:txBody>
                    <a:bodyPr/>
                    <a:lstStyle/>
                    <a:p>
                      <a:r>
                        <a:rPr lang="en-US" sz="1000"/>
                        <a:t>45.1 %</a:t>
                      </a:r>
                    </a:p>
                  </a:txBody>
                  <a:tcPr/>
                </a:tc>
                <a:tc>
                  <a:txBody>
                    <a:bodyPr/>
                    <a:lstStyle/>
                    <a:p>
                      <a:r>
                        <a:rPr lang="en-US" sz="1000"/>
                        <a:t>0</a:t>
                      </a:r>
                    </a:p>
                  </a:txBody>
                  <a:tcPr/>
                </a:tc>
                <a:tc>
                  <a:txBody>
                    <a:bodyPr/>
                    <a:lstStyle/>
                    <a:p>
                      <a:r>
                        <a:rPr lang="en-US" sz="1000"/>
                        <a:t>8946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04773964"/>
                  </a:ext>
                </a:extLst>
              </a:tr>
              <a:tr h="370840">
                <a:tc>
                  <a:txBody>
                    <a:bodyPr/>
                    <a:lstStyle/>
                    <a:p>
                      <a:r>
                        <a:rPr lang="de-DE" sz="1000" b="1"/>
                        <a:t> Treckerfahrer dürfen das - 2018-07-27 08:03:03 </a:t>
                      </a:r>
                      <a:r>
                        <a:rPr lang="de-DE" sz="1000"/>
                        <a:t> 
 </a:t>
                      </a:r>
                      <a:endParaRPr lang="en-US" sz="1000"/>
                    </a:p>
                  </a:txBody>
                  <a:tcPr/>
                </a:tc>
                <a:tc>
                  <a:txBody>
                    <a:bodyPr/>
                    <a:lstStyle/>
                    <a:p>
                      <a:r>
                        <a:rPr lang="en-US" sz="1000"/>
                        <a:t>0.0 %</a:t>
                      </a:r>
                    </a:p>
                  </a:txBody>
                  <a:tcPr/>
                </a:tc>
                <a:tc>
                  <a:txBody>
                    <a:bodyPr/>
                    <a:lstStyle/>
                    <a:p>
                      <a:r>
                        <a:rPr lang="en-US" sz="1000"/>
                        <a:t>298.1 %</a:t>
                      </a:r>
                    </a:p>
                  </a:txBody>
                  <a:tcPr/>
                </a:tc>
                <a:tc>
                  <a:txBody>
                    <a:bodyPr/>
                    <a:lstStyle/>
                    <a:p>
                      <a:r>
                        <a:rPr lang="en-US" sz="1000"/>
                        <a:t>0</a:t>
                      </a:r>
                    </a:p>
                  </a:txBody>
                  <a:tcPr/>
                </a:tc>
                <a:tc>
                  <a:txBody>
                    <a:bodyPr/>
                    <a:lstStyle/>
                    <a:p>
                      <a:r>
                        <a:rPr lang="en-US" sz="1000"/>
                        <a:t>1161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07120518"/>
                  </a:ext>
                </a:extLst>
              </a:tr>
              <a:tr h="370840">
                <a:tc>
                  <a:txBody>
                    <a:bodyPr/>
                    <a:lstStyle/>
                    <a:p>
                      <a:r>
                        <a:rPr lang="de-DE" sz="1000" b="1"/>
                        <a:t> Treckerfahrer dürfen das - 2018-11-23 09:04:05 </a:t>
                      </a:r>
                      <a:r>
                        <a:rPr lang="de-DE" sz="1000"/>
                        <a:t> 
 </a:t>
                      </a:r>
                      <a:endParaRPr lang="en-US" sz="1000"/>
                    </a:p>
                  </a:txBody>
                  <a:tcPr/>
                </a:tc>
                <a:tc>
                  <a:txBody>
                    <a:bodyPr/>
                    <a:lstStyle/>
                    <a:p>
                      <a:r>
                        <a:rPr lang="en-US" sz="1000"/>
                        <a:t>0.0 %</a:t>
                      </a:r>
                    </a:p>
                  </a:txBody>
                  <a:tcPr/>
                </a:tc>
                <a:tc>
                  <a:txBody>
                    <a:bodyPr/>
                    <a:lstStyle/>
                    <a:p>
                      <a:r>
                        <a:rPr lang="en-US" sz="1000"/>
                        <a:t>44.0 %</a:t>
                      </a:r>
                    </a:p>
                  </a:txBody>
                  <a:tcPr/>
                </a:tc>
                <a:tc>
                  <a:txBody>
                    <a:bodyPr/>
                    <a:lstStyle/>
                    <a:p>
                      <a:r>
                        <a:rPr lang="en-US" sz="1000"/>
                        <a:t>0</a:t>
                      </a:r>
                    </a:p>
                  </a:txBody>
                  <a:tcPr/>
                </a:tc>
                <a:tc>
                  <a:txBody>
                    <a:bodyPr/>
                    <a:lstStyle/>
                    <a:p>
                      <a:r>
                        <a:rPr lang="en-US" sz="1000"/>
                        <a:t>17956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40135858"/>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456.1 %</a:t>
                      </a:r>
                    </a:p>
                  </a:txBody>
                  <a:tcPr/>
                </a:tc>
                <a:tc>
                  <a:txBody>
                    <a:bodyPr/>
                    <a:lstStyle/>
                    <a:p>
                      <a:r>
                        <a:rPr lang="en-US" sz="1000"/>
                        <a:t>0</a:t>
                      </a:r>
                    </a:p>
                  </a:txBody>
                  <a:tcPr/>
                </a:tc>
                <a:tc>
                  <a:txBody>
                    <a:bodyPr/>
                    <a:lstStyle/>
                    <a:p>
                      <a:r>
                        <a:rPr lang="en-US" sz="1000"/>
                        <a:t>1730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31138610"/>
                  </a:ext>
                </a:extLst>
              </a:tr>
              <a:tr h="370840">
                <a:tc>
                  <a:txBody>
                    <a:bodyPr/>
                    <a:lstStyle/>
                    <a:p>
                      <a:r>
                        <a:rPr lang="de-DE" sz="1000" b="1"/>
                        <a:t> Treckerfahrer dürfen das - 2018-09-12 10:01:52 </a:t>
                      </a:r>
                      <a:r>
                        <a:rPr lang="de-DE" sz="1000"/>
                        <a:t> 
 Heute und morgen noch nix vor? Wir hätten da mal 'nen Tipp für Euch, wenn Ihr in der Nähe Hannovers seid 🚜 🥔 ‍🌾 👩🏼‍🌾</a:t>
                      </a:r>
                      <a:endParaRPr lang="en-US" sz="1000"/>
                    </a:p>
                  </a:txBody>
                  <a:tcPr/>
                </a:tc>
                <a:tc>
                  <a:txBody>
                    <a:bodyPr/>
                    <a:lstStyle/>
                    <a:p>
                      <a:r>
                        <a:rPr lang="en-US" sz="1000"/>
                        <a:t>0.0 %</a:t>
                      </a:r>
                    </a:p>
                  </a:txBody>
                  <a:tcPr/>
                </a:tc>
                <a:tc>
                  <a:txBody>
                    <a:bodyPr/>
                    <a:lstStyle/>
                    <a:p>
                      <a:r>
                        <a:rPr lang="en-US" sz="1000"/>
                        <a:t>426.5 %</a:t>
                      </a:r>
                    </a:p>
                  </a:txBody>
                  <a:tcPr/>
                </a:tc>
                <a:tc>
                  <a:txBody>
                    <a:bodyPr/>
                    <a:lstStyle/>
                    <a:p>
                      <a:r>
                        <a:rPr lang="en-US" sz="1000"/>
                        <a:t>0</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9529724"/>
                  </a:ext>
                </a:extLst>
              </a:tr>
            </a:tbl>
          </a:graphicData>
        </a:graphic>
      </p:graphicFrame>
      <p:sp>
        <p:nvSpPr>
          <p:cNvPr id="4" name="Text Placeholder 3">
            <a:extLst>
              <a:ext uri="{FF2B5EF4-FFF2-40B4-BE49-F238E27FC236}">
                <a16:creationId xmlns:a16="http://schemas.microsoft.com/office/drawing/2014/main" id="{669033E0-45B0-4AF1-ABD9-AEE41319F7C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43317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8BDDF-5F19-4F07-B4E3-9D9F55FF675B}"/>
              </a:ext>
            </a:extLst>
          </p:cNvPr>
          <p:cNvSpPr>
            <a:spLocks noGrp="1"/>
          </p:cNvSpPr>
          <p:nvPr>
            <p:ph type="title"/>
          </p:nvPr>
        </p:nvSpPr>
        <p:spPr/>
        <p:txBody>
          <a:bodyPr/>
          <a:lstStyle/>
          <a:p>
            <a:r>
              <a:rPr lang="de-DE"/>
              <a:t>Facebook Eigene Posts - Potenzielle Reichweite - Export | Treckerfahrer dürfen das - 1 of 6</a:t>
            </a:r>
            <a:endParaRPr lang="en-US"/>
          </a:p>
        </p:txBody>
      </p:sp>
      <p:graphicFrame>
        <p:nvGraphicFramePr>
          <p:cNvPr id="5" name="Table Placeholder 4">
            <a:extLst>
              <a:ext uri="{FF2B5EF4-FFF2-40B4-BE49-F238E27FC236}">
                <a16:creationId xmlns:a16="http://schemas.microsoft.com/office/drawing/2014/main" id="{00B2D26C-287C-4EE2-8AE7-1F0FE3ED5298}"/>
              </a:ext>
            </a:extLst>
          </p:cNvPr>
          <p:cNvGraphicFramePr>
            <a:graphicFrameLocks noGrp="1"/>
          </p:cNvGraphicFramePr>
          <p:nvPr>
            <p:ph type="tbl" sz="quarter" idx="13"/>
            <p:extLst>
              <p:ext uri="{D42A27DB-BD31-4B8C-83A1-F6EECF244321}">
                <p14:modId xmlns:p14="http://schemas.microsoft.com/office/powerpoint/2010/main" val="31992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5396713"/>
                    </a:ext>
                  </a:extLst>
                </a:gridCol>
                <a:gridCol w="822960">
                  <a:extLst>
                    <a:ext uri="{9D8B030D-6E8A-4147-A177-3AD203B41FA5}">
                      <a16:colId xmlns:a16="http://schemas.microsoft.com/office/drawing/2014/main" val="2518025037"/>
                    </a:ext>
                  </a:extLst>
                </a:gridCol>
                <a:gridCol w="822960">
                  <a:extLst>
                    <a:ext uri="{9D8B030D-6E8A-4147-A177-3AD203B41FA5}">
                      <a16:colId xmlns:a16="http://schemas.microsoft.com/office/drawing/2014/main" val="966521629"/>
                    </a:ext>
                  </a:extLst>
                </a:gridCol>
                <a:gridCol w="822960">
                  <a:extLst>
                    <a:ext uri="{9D8B030D-6E8A-4147-A177-3AD203B41FA5}">
                      <a16:colId xmlns:a16="http://schemas.microsoft.com/office/drawing/2014/main" val="2540615268"/>
                    </a:ext>
                  </a:extLst>
                </a:gridCol>
                <a:gridCol w="822960">
                  <a:extLst>
                    <a:ext uri="{9D8B030D-6E8A-4147-A177-3AD203B41FA5}">
                      <a16:colId xmlns:a16="http://schemas.microsoft.com/office/drawing/2014/main" val="708218957"/>
                    </a:ext>
                  </a:extLst>
                </a:gridCol>
                <a:gridCol w="822960">
                  <a:extLst>
                    <a:ext uri="{9D8B030D-6E8A-4147-A177-3AD203B41FA5}">
                      <a16:colId xmlns:a16="http://schemas.microsoft.com/office/drawing/2014/main" val="4242501928"/>
                    </a:ext>
                  </a:extLst>
                </a:gridCol>
                <a:gridCol w="411480">
                  <a:extLst>
                    <a:ext uri="{9D8B030D-6E8A-4147-A177-3AD203B41FA5}">
                      <a16:colId xmlns:a16="http://schemas.microsoft.com/office/drawing/2014/main" val="3551894130"/>
                    </a:ext>
                  </a:extLst>
                </a:gridCol>
                <a:gridCol w="822960">
                  <a:extLst>
                    <a:ext uri="{9D8B030D-6E8A-4147-A177-3AD203B41FA5}">
                      <a16:colId xmlns:a16="http://schemas.microsoft.com/office/drawing/2014/main" val="4247165110"/>
                    </a:ext>
                  </a:extLst>
                </a:gridCol>
                <a:gridCol w="822960">
                  <a:extLst>
                    <a:ext uri="{9D8B030D-6E8A-4147-A177-3AD203B41FA5}">
                      <a16:colId xmlns:a16="http://schemas.microsoft.com/office/drawing/2014/main" val="42304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4729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377725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640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309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194640615"/>
                  </a:ext>
                </a:extLst>
              </a:tr>
            </a:tbl>
          </a:graphicData>
        </a:graphic>
      </p:graphicFrame>
      <p:sp>
        <p:nvSpPr>
          <p:cNvPr id="4" name="Text Placeholder 3">
            <a:extLst>
              <a:ext uri="{FF2B5EF4-FFF2-40B4-BE49-F238E27FC236}">
                <a16:creationId xmlns:a16="http://schemas.microsoft.com/office/drawing/2014/main" id="{31E47F79-E700-46F3-9385-5153E4E4EAB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99712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8126-0B3F-47E0-B1EE-F7801B10CF2A}"/>
              </a:ext>
            </a:extLst>
          </p:cNvPr>
          <p:cNvSpPr>
            <a:spLocks noGrp="1"/>
          </p:cNvSpPr>
          <p:nvPr>
            <p:ph type="title"/>
          </p:nvPr>
        </p:nvSpPr>
        <p:spPr/>
        <p:txBody>
          <a:bodyPr/>
          <a:lstStyle/>
          <a:p>
            <a:r>
              <a:rPr lang="de-DE"/>
              <a:t>Facebook Eigene Posts - Potenzielle Reichweite - Export | Treckerfahrer dürfen das - 2 of 6</a:t>
            </a:r>
            <a:endParaRPr lang="en-US"/>
          </a:p>
        </p:txBody>
      </p:sp>
      <p:graphicFrame>
        <p:nvGraphicFramePr>
          <p:cNvPr id="5" name="Table Placeholder 4">
            <a:extLst>
              <a:ext uri="{FF2B5EF4-FFF2-40B4-BE49-F238E27FC236}">
                <a16:creationId xmlns:a16="http://schemas.microsoft.com/office/drawing/2014/main" id="{73B22343-E33E-48F2-8FE7-EF11CAFB64E0}"/>
              </a:ext>
            </a:extLst>
          </p:cNvPr>
          <p:cNvGraphicFramePr>
            <a:graphicFrameLocks noGrp="1"/>
          </p:cNvGraphicFramePr>
          <p:nvPr>
            <p:ph type="tbl" sz="quarter" idx="13"/>
            <p:extLst>
              <p:ext uri="{D42A27DB-BD31-4B8C-83A1-F6EECF244321}">
                <p14:modId xmlns:p14="http://schemas.microsoft.com/office/powerpoint/2010/main" val="675175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7355347"/>
                    </a:ext>
                  </a:extLst>
                </a:gridCol>
                <a:gridCol w="822960">
                  <a:extLst>
                    <a:ext uri="{9D8B030D-6E8A-4147-A177-3AD203B41FA5}">
                      <a16:colId xmlns:a16="http://schemas.microsoft.com/office/drawing/2014/main" val="139184202"/>
                    </a:ext>
                  </a:extLst>
                </a:gridCol>
                <a:gridCol w="822960">
                  <a:extLst>
                    <a:ext uri="{9D8B030D-6E8A-4147-A177-3AD203B41FA5}">
                      <a16:colId xmlns:a16="http://schemas.microsoft.com/office/drawing/2014/main" val="1879542233"/>
                    </a:ext>
                  </a:extLst>
                </a:gridCol>
                <a:gridCol w="822960">
                  <a:extLst>
                    <a:ext uri="{9D8B030D-6E8A-4147-A177-3AD203B41FA5}">
                      <a16:colId xmlns:a16="http://schemas.microsoft.com/office/drawing/2014/main" val="2169404400"/>
                    </a:ext>
                  </a:extLst>
                </a:gridCol>
                <a:gridCol w="822960">
                  <a:extLst>
                    <a:ext uri="{9D8B030D-6E8A-4147-A177-3AD203B41FA5}">
                      <a16:colId xmlns:a16="http://schemas.microsoft.com/office/drawing/2014/main" val="106308795"/>
                    </a:ext>
                  </a:extLst>
                </a:gridCol>
                <a:gridCol w="822960">
                  <a:extLst>
                    <a:ext uri="{9D8B030D-6E8A-4147-A177-3AD203B41FA5}">
                      <a16:colId xmlns:a16="http://schemas.microsoft.com/office/drawing/2014/main" val="2521154282"/>
                    </a:ext>
                  </a:extLst>
                </a:gridCol>
                <a:gridCol w="411480">
                  <a:extLst>
                    <a:ext uri="{9D8B030D-6E8A-4147-A177-3AD203B41FA5}">
                      <a16:colId xmlns:a16="http://schemas.microsoft.com/office/drawing/2014/main" val="3495002254"/>
                    </a:ext>
                  </a:extLst>
                </a:gridCol>
                <a:gridCol w="822960">
                  <a:extLst>
                    <a:ext uri="{9D8B030D-6E8A-4147-A177-3AD203B41FA5}">
                      <a16:colId xmlns:a16="http://schemas.microsoft.com/office/drawing/2014/main" val="4149052439"/>
                    </a:ext>
                  </a:extLst>
                </a:gridCol>
                <a:gridCol w="822960">
                  <a:extLst>
                    <a:ext uri="{9D8B030D-6E8A-4147-A177-3AD203B41FA5}">
                      <a16:colId xmlns:a16="http://schemas.microsoft.com/office/drawing/2014/main" val="3069763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2161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72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436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3159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13:00:00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9661261"/>
                  </a:ext>
                </a:extLst>
              </a:tr>
            </a:tbl>
          </a:graphicData>
        </a:graphic>
      </p:graphicFrame>
      <p:sp>
        <p:nvSpPr>
          <p:cNvPr id="4" name="Text Placeholder 3">
            <a:extLst>
              <a:ext uri="{FF2B5EF4-FFF2-40B4-BE49-F238E27FC236}">
                <a16:creationId xmlns:a16="http://schemas.microsoft.com/office/drawing/2014/main" id="{588C1C4A-0E43-464C-AC73-8BE6DEF2701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69363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E0E5B-0735-4220-B26E-52463866A9A9}"/>
              </a:ext>
            </a:extLst>
          </p:cNvPr>
          <p:cNvSpPr>
            <a:spLocks noGrp="1"/>
          </p:cNvSpPr>
          <p:nvPr>
            <p:ph type="title"/>
          </p:nvPr>
        </p:nvSpPr>
        <p:spPr/>
        <p:txBody>
          <a:bodyPr/>
          <a:lstStyle/>
          <a:p>
            <a:r>
              <a:rPr lang="de-DE"/>
              <a:t>Facebook Eigene Posts - Potenzielle Reichweite - Export | Treckerfahrer dürfen das - 3 of 6</a:t>
            </a:r>
            <a:endParaRPr lang="en-US"/>
          </a:p>
        </p:txBody>
      </p:sp>
      <p:graphicFrame>
        <p:nvGraphicFramePr>
          <p:cNvPr id="5" name="Table Placeholder 4">
            <a:extLst>
              <a:ext uri="{FF2B5EF4-FFF2-40B4-BE49-F238E27FC236}">
                <a16:creationId xmlns:a16="http://schemas.microsoft.com/office/drawing/2014/main" id="{059854B7-020F-4C2C-8402-5EFFE37B3CB1}"/>
              </a:ext>
            </a:extLst>
          </p:cNvPr>
          <p:cNvGraphicFramePr>
            <a:graphicFrameLocks noGrp="1"/>
          </p:cNvGraphicFramePr>
          <p:nvPr>
            <p:ph type="tbl" sz="quarter" idx="13"/>
            <p:extLst>
              <p:ext uri="{D42A27DB-BD31-4B8C-83A1-F6EECF244321}">
                <p14:modId xmlns:p14="http://schemas.microsoft.com/office/powerpoint/2010/main" val="3823544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7196288"/>
                    </a:ext>
                  </a:extLst>
                </a:gridCol>
                <a:gridCol w="822960">
                  <a:extLst>
                    <a:ext uri="{9D8B030D-6E8A-4147-A177-3AD203B41FA5}">
                      <a16:colId xmlns:a16="http://schemas.microsoft.com/office/drawing/2014/main" val="546432168"/>
                    </a:ext>
                  </a:extLst>
                </a:gridCol>
                <a:gridCol w="822960">
                  <a:extLst>
                    <a:ext uri="{9D8B030D-6E8A-4147-A177-3AD203B41FA5}">
                      <a16:colId xmlns:a16="http://schemas.microsoft.com/office/drawing/2014/main" val="1083817272"/>
                    </a:ext>
                  </a:extLst>
                </a:gridCol>
                <a:gridCol w="822960">
                  <a:extLst>
                    <a:ext uri="{9D8B030D-6E8A-4147-A177-3AD203B41FA5}">
                      <a16:colId xmlns:a16="http://schemas.microsoft.com/office/drawing/2014/main" val="721539139"/>
                    </a:ext>
                  </a:extLst>
                </a:gridCol>
                <a:gridCol w="822960">
                  <a:extLst>
                    <a:ext uri="{9D8B030D-6E8A-4147-A177-3AD203B41FA5}">
                      <a16:colId xmlns:a16="http://schemas.microsoft.com/office/drawing/2014/main" val="3442688944"/>
                    </a:ext>
                  </a:extLst>
                </a:gridCol>
                <a:gridCol w="822960">
                  <a:extLst>
                    <a:ext uri="{9D8B030D-6E8A-4147-A177-3AD203B41FA5}">
                      <a16:colId xmlns:a16="http://schemas.microsoft.com/office/drawing/2014/main" val="2276394973"/>
                    </a:ext>
                  </a:extLst>
                </a:gridCol>
                <a:gridCol w="411480">
                  <a:extLst>
                    <a:ext uri="{9D8B030D-6E8A-4147-A177-3AD203B41FA5}">
                      <a16:colId xmlns:a16="http://schemas.microsoft.com/office/drawing/2014/main" val="421515543"/>
                    </a:ext>
                  </a:extLst>
                </a:gridCol>
                <a:gridCol w="822960">
                  <a:extLst>
                    <a:ext uri="{9D8B030D-6E8A-4147-A177-3AD203B41FA5}">
                      <a16:colId xmlns:a16="http://schemas.microsoft.com/office/drawing/2014/main" val="4178595838"/>
                    </a:ext>
                  </a:extLst>
                </a:gridCol>
                <a:gridCol w="822960">
                  <a:extLst>
                    <a:ext uri="{9D8B030D-6E8A-4147-A177-3AD203B41FA5}">
                      <a16:colId xmlns:a16="http://schemas.microsoft.com/office/drawing/2014/main" val="1812165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631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667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6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06:00:00</a:t>
                      </a:r>
                    </a:p>
                  </a:txBody>
                  <a:tcPr/>
                </a:tc>
                <a:extLst>
                  <a:ext uri="{0D108BD9-81ED-4DB2-BD59-A6C34878D82A}">
                    <a16:rowId xmlns:a16="http://schemas.microsoft.com/office/drawing/2014/main" val="306703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31.01.2018 22:00:00</a:t>
                      </a:r>
                    </a:p>
                  </a:txBody>
                  <a:tcPr/>
                </a:tc>
                <a:extLst>
                  <a:ext uri="{0D108BD9-81ED-4DB2-BD59-A6C34878D82A}">
                    <a16:rowId xmlns:a16="http://schemas.microsoft.com/office/drawing/2014/main" val="2291957482"/>
                  </a:ext>
                </a:extLst>
              </a:tr>
            </a:tbl>
          </a:graphicData>
        </a:graphic>
      </p:graphicFrame>
      <p:sp>
        <p:nvSpPr>
          <p:cNvPr id="4" name="Text Placeholder 3">
            <a:extLst>
              <a:ext uri="{FF2B5EF4-FFF2-40B4-BE49-F238E27FC236}">
                <a16:creationId xmlns:a16="http://schemas.microsoft.com/office/drawing/2014/main" id="{CD5448B8-DE50-44C0-AE35-988283426E1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99899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C60FB-AC03-44D9-A8DE-712CCC3887D0}"/>
              </a:ext>
            </a:extLst>
          </p:cNvPr>
          <p:cNvSpPr>
            <a:spLocks noGrp="1"/>
          </p:cNvSpPr>
          <p:nvPr>
            <p:ph type="title"/>
          </p:nvPr>
        </p:nvSpPr>
        <p:spPr/>
        <p:txBody>
          <a:bodyPr/>
          <a:lstStyle/>
          <a:p>
            <a:r>
              <a:rPr lang="de-DE"/>
              <a:t>Facebook Eigene Posts - Potenzielle Reichweite - Export | Treckerfahrer dürfen das - 4 of 6</a:t>
            </a:r>
            <a:endParaRPr lang="en-US"/>
          </a:p>
        </p:txBody>
      </p:sp>
      <p:graphicFrame>
        <p:nvGraphicFramePr>
          <p:cNvPr id="5" name="Table Placeholder 4">
            <a:extLst>
              <a:ext uri="{FF2B5EF4-FFF2-40B4-BE49-F238E27FC236}">
                <a16:creationId xmlns:a16="http://schemas.microsoft.com/office/drawing/2014/main" id="{320E9888-F4C4-4387-9F7E-C215E00F2AD3}"/>
              </a:ext>
            </a:extLst>
          </p:cNvPr>
          <p:cNvGraphicFramePr>
            <a:graphicFrameLocks noGrp="1"/>
          </p:cNvGraphicFramePr>
          <p:nvPr>
            <p:ph type="tbl" sz="quarter" idx="13"/>
            <p:extLst>
              <p:ext uri="{D42A27DB-BD31-4B8C-83A1-F6EECF244321}">
                <p14:modId xmlns:p14="http://schemas.microsoft.com/office/powerpoint/2010/main" val="172770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6175360"/>
                    </a:ext>
                  </a:extLst>
                </a:gridCol>
                <a:gridCol w="822960">
                  <a:extLst>
                    <a:ext uri="{9D8B030D-6E8A-4147-A177-3AD203B41FA5}">
                      <a16:colId xmlns:a16="http://schemas.microsoft.com/office/drawing/2014/main" val="1203348673"/>
                    </a:ext>
                  </a:extLst>
                </a:gridCol>
                <a:gridCol w="822960">
                  <a:extLst>
                    <a:ext uri="{9D8B030D-6E8A-4147-A177-3AD203B41FA5}">
                      <a16:colId xmlns:a16="http://schemas.microsoft.com/office/drawing/2014/main" val="611472315"/>
                    </a:ext>
                  </a:extLst>
                </a:gridCol>
                <a:gridCol w="822960">
                  <a:extLst>
                    <a:ext uri="{9D8B030D-6E8A-4147-A177-3AD203B41FA5}">
                      <a16:colId xmlns:a16="http://schemas.microsoft.com/office/drawing/2014/main" val="953821961"/>
                    </a:ext>
                  </a:extLst>
                </a:gridCol>
                <a:gridCol w="822960">
                  <a:extLst>
                    <a:ext uri="{9D8B030D-6E8A-4147-A177-3AD203B41FA5}">
                      <a16:colId xmlns:a16="http://schemas.microsoft.com/office/drawing/2014/main" val="2088584581"/>
                    </a:ext>
                  </a:extLst>
                </a:gridCol>
                <a:gridCol w="822960">
                  <a:extLst>
                    <a:ext uri="{9D8B030D-6E8A-4147-A177-3AD203B41FA5}">
                      <a16:colId xmlns:a16="http://schemas.microsoft.com/office/drawing/2014/main" val="3882362820"/>
                    </a:ext>
                  </a:extLst>
                </a:gridCol>
                <a:gridCol w="411480">
                  <a:extLst>
                    <a:ext uri="{9D8B030D-6E8A-4147-A177-3AD203B41FA5}">
                      <a16:colId xmlns:a16="http://schemas.microsoft.com/office/drawing/2014/main" val="3035195295"/>
                    </a:ext>
                  </a:extLst>
                </a:gridCol>
                <a:gridCol w="822960">
                  <a:extLst>
                    <a:ext uri="{9D8B030D-6E8A-4147-A177-3AD203B41FA5}">
                      <a16:colId xmlns:a16="http://schemas.microsoft.com/office/drawing/2014/main" val="3152208609"/>
                    </a:ext>
                  </a:extLst>
                </a:gridCol>
                <a:gridCol w="822960">
                  <a:extLst>
                    <a:ext uri="{9D8B030D-6E8A-4147-A177-3AD203B41FA5}">
                      <a16:colId xmlns:a16="http://schemas.microsoft.com/office/drawing/2014/main" val="3864556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27209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3844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15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 07:00:00</a:t>
                      </a:r>
                    </a:p>
                  </a:txBody>
                  <a:tcPr/>
                </a:tc>
                <a:extLst>
                  <a:ext uri="{0D108BD9-81ED-4DB2-BD59-A6C34878D82A}">
                    <a16:rowId xmlns:a16="http://schemas.microsoft.com/office/drawing/2014/main" val="2463952704"/>
                  </a:ext>
                </a:extLst>
              </a:tr>
            </a:tbl>
          </a:graphicData>
        </a:graphic>
      </p:graphicFrame>
      <p:sp>
        <p:nvSpPr>
          <p:cNvPr id="4" name="Text Placeholder 3">
            <a:extLst>
              <a:ext uri="{FF2B5EF4-FFF2-40B4-BE49-F238E27FC236}">
                <a16:creationId xmlns:a16="http://schemas.microsoft.com/office/drawing/2014/main" id="{543F0063-7280-4217-B008-011E82EA29A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41482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D74C-3D2A-466C-8B1E-6F9EEDE1AF7A}"/>
              </a:ext>
            </a:extLst>
          </p:cNvPr>
          <p:cNvSpPr>
            <a:spLocks noGrp="1"/>
          </p:cNvSpPr>
          <p:nvPr>
            <p:ph type="title"/>
          </p:nvPr>
        </p:nvSpPr>
        <p:spPr/>
        <p:txBody>
          <a:bodyPr/>
          <a:lstStyle/>
          <a:p>
            <a:r>
              <a:rPr lang="de-DE"/>
              <a:t>Facebook Eigene Posts - Potenzielle Reichweite - Export | Treckerfahrer dürfen das - 5 of 6</a:t>
            </a:r>
            <a:endParaRPr lang="en-US"/>
          </a:p>
        </p:txBody>
      </p:sp>
      <p:graphicFrame>
        <p:nvGraphicFramePr>
          <p:cNvPr id="5" name="Table Placeholder 4">
            <a:extLst>
              <a:ext uri="{FF2B5EF4-FFF2-40B4-BE49-F238E27FC236}">
                <a16:creationId xmlns:a16="http://schemas.microsoft.com/office/drawing/2014/main" id="{B9BD2295-EF96-4C6A-8B2A-C5D2235E7125}"/>
              </a:ext>
            </a:extLst>
          </p:cNvPr>
          <p:cNvGraphicFramePr>
            <a:graphicFrameLocks noGrp="1"/>
          </p:cNvGraphicFramePr>
          <p:nvPr>
            <p:ph type="tbl" sz="quarter" idx="13"/>
            <p:extLst>
              <p:ext uri="{D42A27DB-BD31-4B8C-83A1-F6EECF244321}">
                <p14:modId xmlns:p14="http://schemas.microsoft.com/office/powerpoint/2010/main" val="1065740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9741300"/>
                    </a:ext>
                  </a:extLst>
                </a:gridCol>
                <a:gridCol w="822960">
                  <a:extLst>
                    <a:ext uri="{9D8B030D-6E8A-4147-A177-3AD203B41FA5}">
                      <a16:colId xmlns:a16="http://schemas.microsoft.com/office/drawing/2014/main" val="2978866065"/>
                    </a:ext>
                  </a:extLst>
                </a:gridCol>
                <a:gridCol w="822960">
                  <a:extLst>
                    <a:ext uri="{9D8B030D-6E8A-4147-A177-3AD203B41FA5}">
                      <a16:colId xmlns:a16="http://schemas.microsoft.com/office/drawing/2014/main" val="970711456"/>
                    </a:ext>
                  </a:extLst>
                </a:gridCol>
                <a:gridCol w="822960">
                  <a:extLst>
                    <a:ext uri="{9D8B030D-6E8A-4147-A177-3AD203B41FA5}">
                      <a16:colId xmlns:a16="http://schemas.microsoft.com/office/drawing/2014/main" val="1007522797"/>
                    </a:ext>
                  </a:extLst>
                </a:gridCol>
                <a:gridCol w="822960">
                  <a:extLst>
                    <a:ext uri="{9D8B030D-6E8A-4147-A177-3AD203B41FA5}">
                      <a16:colId xmlns:a16="http://schemas.microsoft.com/office/drawing/2014/main" val="4252154785"/>
                    </a:ext>
                  </a:extLst>
                </a:gridCol>
                <a:gridCol w="822960">
                  <a:extLst>
                    <a:ext uri="{9D8B030D-6E8A-4147-A177-3AD203B41FA5}">
                      <a16:colId xmlns:a16="http://schemas.microsoft.com/office/drawing/2014/main" val="1001622769"/>
                    </a:ext>
                  </a:extLst>
                </a:gridCol>
                <a:gridCol w="411480">
                  <a:extLst>
                    <a:ext uri="{9D8B030D-6E8A-4147-A177-3AD203B41FA5}">
                      <a16:colId xmlns:a16="http://schemas.microsoft.com/office/drawing/2014/main" val="603623987"/>
                    </a:ext>
                  </a:extLst>
                </a:gridCol>
                <a:gridCol w="822960">
                  <a:extLst>
                    <a:ext uri="{9D8B030D-6E8A-4147-A177-3AD203B41FA5}">
                      <a16:colId xmlns:a16="http://schemas.microsoft.com/office/drawing/2014/main" val="3467655439"/>
                    </a:ext>
                  </a:extLst>
                </a:gridCol>
                <a:gridCol w="822960">
                  <a:extLst>
                    <a:ext uri="{9D8B030D-6E8A-4147-A177-3AD203B41FA5}">
                      <a16:colId xmlns:a16="http://schemas.microsoft.com/office/drawing/2014/main" val="395748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8312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14:00:00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0522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346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159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- 2018-08-21 07:00:02 </a:t>
                      </a:r>
                      <a:r>
                        <a:rPr kumimoji="0" lang="de-DE" sz="1000" b="0" i="0" u="none" strike="noStrike" kern="1200" cap="none" spc="0" normalizeH="0" baseline="0" noProof="0">
                          <a:ln>
                            <a:noFill/>
                          </a:ln>
                          <a:solidFill>
                            <a:prstClr val="black"/>
                          </a:solidFill>
                          <a:effectLst/>
                          <a:uLnTx/>
                          <a:uFillTx/>
                          <a:latin typeface="+mn-lt"/>
                          <a:ea typeface="+mn-ea"/>
                          <a:cs typeface="+mn-cs"/>
                        </a:rPr>
                        <a:t> 
 Ein roter Johnny? Gibt's nicht! Doch!! Hier!!!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9863822"/>
                  </a:ext>
                </a:extLst>
              </a:tr>
            </a:tbl>
          </a:graphicData>
        </a:graphic>
      </p:graphicFrame>
      <p:sp>
        <p:nvSpPr>
          <p:cNvPr id="4" name="Text Placeholder 3">
            <a:extLst>
              <a:ext uri="{FF2B5EF4-FFF2-40B4-BE49-F238E27FC236}">
                <a16:creationId xmlns:a16="http://schemas.microsoft.com/office/drawing/2014/main" id="{20AD5C21-9CA6-43B9-B5B1-C1A3341AEC3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99283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B52DD-1BAA-45AC-9971-5C5B817B5419}"/>
              </a:ext>
            </a:extLst>
          </p:cNvPr>
          <p:cNvSpPr>
            <a:spLocks noGrp="1"/>
          </p:cNvSpPr>
          <p:nvPr>
            <p:ph type="title"/>
          </p:nvPr>
        </p:nvSpPr>
        <p:spPr/>
        <p:txBody>
          <a:bodyPr/>
          <a:lstStyle/>
          <a:p>
            <a:r>
              <a:rPr lang="de-DE"/>
              <a:t>Facebook Eigene Posts - Potenzielle Reichweite - Export | Treckerfahrer dürfen das - 6 of 6</a:t>
            </a:r>
            <a:endParaRPr lang="en-US"/>
          </a:p>
        </p:txBody>
      </p:sp>
      <p:graphicFrame>
        <p:nvGraphicFramePr>
          <p:cNvPr id="5" name="Table Placeholder 4">
            <a:extLst>
              <a:ext uri="{FF2B5EF4-FFF2-40B4-BE49-F238E27FC236}">
                <a16:creationId xmlns:a16="http://schemas.microsoft.com/office/drawing/2014/main" id="{64838754-AC9F-4274-A116-14EFBA7DC641}"/>
              </a:ext>
            </a:extLst>
          </p:cNvPr>
          <p:cNvGraphicFramePr>
            <a:graphicFrameLocks noGrp="1"/>
          </p:cNvGraphicFramePr>
          <p:nvPr>
            <p:ph type="tbl" sz="quarter" idx="13"/>
            <p:extLst>
              <p:ext uri="{D42A27DB-BD31-4B8C-83A1-F6EECF244321}">
                <p14:modId xmlns:p14="http://schemas.microsoft.com/office/powerpoint/2010/main" val="416056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0044856"/>
                    </a:ext>
                  </a:extLst>
                </a:gridCol>
                <a:gridCol w="822960">
                  <a:extLst>
                    <a:ext uri="{9D8B030D-6E8A-4147-A177-3AD203B41FA5}">
                      <a16:colId xmlns:a16="http://schemas.microsoft.com/office/drawing/2014/main" val="4034209252"/>
                    </a:ext>
                  </a:extLst>
                </a:gridCol>
                <a:gridCol w="822960">
                  <a:extLst>
                    <a:ext uri="{9D8B030D-6E8A-4147-A177-3AD203B41FA5}">
                      <a16:colId xmlns:a16="http://schemas.microsoft.com/office/drawing/2014/main" val="3288758116"/>
                    </a:ext>
                  </a:extLst>
                </a:gridCol>
                <a:gridCol w="822960">
                  <a:extLst>
                    <a:ext uri="{9D8B030D-6E8A-4147-A177-3AD203B41FA5}">
                      <a16:colId xmlns:a16="http://schemas.microsoft.com/office/drawing/2014/main" val="671002594"/>
                    </a:ext>
                  </a:extLst>
                </a:gridCol>
                <a:gridCol w="822960">
                  <a:extLst>
                    <a:ext uri="{9D8B030D-6E8A-4147-A177-3AD203B41FA5}">
                      <a16:colId xmlns:a16="http://schemas.microsoft.com/office/drawing/2014/main" val="250089462"/>
                    </a:ext>
                  </a:extLst>
                </a:gridCol>
                <a:gridCol w="822960">
                  <a:extLst>
                    <a:ext uri="{9D8B030D-6E8A-4147-A177-3AD203B41FA5}">
                      <a16:colId xmlns:a16="http://schemas.microsoft.com/office/drawing/2014/main" val="1740438296"/>
                    </a:ext>
                  </a:extLst>
                </a:gridCol>
                <a:gridCol w="411480">
                  <a:extLst>
                    <a:ext uri="{9D8B030D-6E8A-4147-A177-3AD203B41FA5}">
                      <a16:colId xmlns:a16="http://schemas.microsoft.com/office/drawing/2014/main" val="3332374981"/>
                    </a:ext>
                  </a:extLst>
                </a:gridCol>
                <a:gridCol w="822960">
                  <a:extLst>
                    <a:ext uri="{9D8B030D-6E8A-4147-A177-3AD203B41FA5}">
                      <a16:colId xmlns:a16="http://schemas.microsoft.com/office/drawing/2014/main" val="641482786"/>
                    </a:ext>
                  </a:extLst>
                </a:gridCol>
                <a:gridCol w="822960">
                  <a:extLst>
                    <a:ext uri="{9D8B030D-6E8A-4147-A177-3AD203B41FA5}">
                      <a16:colId xmlns:a16="http://schemas.microsoft.com/office/drawing/2014/main" val="880358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4598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16.04.2018 21:00:00</a:t>
                      </a:r>
                    </a:p>
                  </a:txBody>
                  <a:tcPr/>
                </a:tc>
                <a:extLst>
                  <a:ext uri="{0D108BD9-81ED-4DB2-BD59-A6C34878D82A}">
                    <a16:rowId xmlns:a16="http://schemas.microsoft.com/office/drawing/2014/main" val="914508658"/>
                  </a:ext>
                </a:extLst>
              </a:tr>
            </a:tbl>
          </a:graphicData>
        </a:graphic>
      </p:graphicFrame>
      <p:sp>
        <p:nvSpPr>
          <p:cNvPr id="4" name="Text Placeholder 3">
            <a:extLst>
              <a:ext uri="{FF2B5EF4-FFF2-40B4-BE49-F238E27FC236}">
                <a16:creationId xmlns:a16="http://schemas.microsoft.com/office/drawing/2014/main" id="{2F8D54DE-5D13-450B-9539-1B636B92FFB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71581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6DFC4-34C5-4EE8-A3D8-5AFAF4E49881}"/>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514BD678-A8EA-429B-9085-4C7D2C6A3125}"/>
              </a:ext>
            </a:extLst>
          </p:cNvPr>
          <p:cNvGraphicFramePr>
            <a:graphicFrameLocks noGrp="1"/>
          </p:cNvGraphicFramePr>
          <p:nvPr>
            <p:ph type="tbl" sz="quarter" idx="13"/>
            <p:extLst>
              <p:ext uri="{D42A27DB-BD31-4B8C-83A1-F6EECF244321}">
                <p14:modId xmlns:p14="http://schemas.microsoft.com/office/powerpoint/2010/main" val="3420793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486697245"/>
                    </a:ext>
                  </a:extLst>
                </a:gridCol>
                <a:gridCol w="822960">
                  <a:extLst>
                    <a:ext uri="{9D8B030D-6E8A-4147-A177-3AD203B41FA5}">
                      <a16:colId xmlns:a16="http://schemas.microsoft.com/office/drawing/2014/main" val="4015637852"/>
                    </a:ext>
                  </a:extLst>
                </a:gridCol>
                <a:gridCol w="822960">
                  <a:extLst>
                    <a:ext uri="{9D8B030D-6E8A-4147-A177-3AD203B41FA5}">
                      <a16:colId xmlns:a16="http://schemas.microsoft.com/office/drawing/2014/main" val="2550656401"/>
                    </a:ext>
                  </a:extLst>
                </a:gridCol>
                <a:gridCol w="822960">
                  <a:extLst>
                    <a:ext uri="{9D8B030D-6E8A-4147-A177-3AD203B41FA5}">
                      <a16:colId xmlns:a16="http://schemas.microsoft.com/office/drawing/2014/main" val="960164463"/>
                    </a:ext>
                  </a:extLst>
                </a:gridCol>
                <a:gridCol w="822960">
                  <a:extLst>
                    <a:ext uri="{9D8B030D-6E8A-4147-A177-3AD203B41FA5}">
                      <a16:colId xmlns:a16="http://schemas.microsoft.com/office/drawing/2014/main" val="2742062509"/>
                    </a:ext>
                  </a:extLst>
                </a:gridCol>
                <a:gridCol w="493776">
                  <a:extLst>
                    <a:ext uri="{9D8B030D-6E8A-4147-A177-3AD203B41FA5}">
                      <a16:colId xmlns:a16="http://schemas.microsoft.com/office/drawing/2014/main" val="3399341563"/>
                    </a:ext>
                  </a:extLst>
                </a:gridCol>
                <a:gridCol w="493776">
                  <a:extLst>
                    <a:ext uri="{9D8B030D-6E8A-4147-A177-3AD203B41FA5}">
                      <a16:colId xmlns:a16="http://schemas.microsoft.com/office/drawing/2014/main" val="1616342642"/>
                    </a:ext>
                  </a:extLst>
                </a:gridCol>
                <a:gridCol w="493776">
                  <a:extLst>
                    <a:ext uri="{9D8B030D-6E8A-4147-A177-3AD203B41FA5}">
                      <a16:colId xmlns:a16="http://schemas.microsoft.com/office/drawing/2014/main" val="2960977537"/>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878816755"/>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3699446964"/>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40784034"/>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39702053"/>
                  </a:ext>
                </a:extLst>
              </a:tr>
              <a:tr h="370840">
                <a:tc>
                  <a:txBody>
                    <a:bodyPr/>
                    <a:lstStyle/>
                    <a:p>
                      <a:r>
                        <a:rPr lang="de-DE" sz="1000" b="1"/>
                        <a:t> Treckerfahrer dürfen das - 2018-04-07 13:00:00 </a:t>
                      </a:r>
                      <a:r>
                        <a:rPr lang="de-DE" sz="1000"/>
                        <a:t> 
 Es geht noch schneller, aber wie? Dr. Trecker  weiß einfachen Rat</a:t>
                      </a:r>
                      <a:endParaRPr lang="en-US" sz="1000"/>
                    </a:p>
                  </a:txBody>
                  <a:tcPr/>
                </a:tc>
                <a:tc>
                  <a:txBody>
                    <a:bodyPr/>
                    <a:lstStyle/>
                    <a:p>
                      <a:r>
                        <a:rPr lang="en-US" sz="1000"/>
                        <a:t>104895</a:t>
                      </a:r>
                    </a:p>
                  </a:txBody>
                  <a:tcPr/>
                </a:tc>
                <a:tc>
                  <a:txBody>
                    <a:bodyPr/>
                    <a:lstStyle/>
                    <a:p>
                      <a:r>
                        <a:rPr lang="en-US" sz="1000"/>
                        <a:t>366156</a:t>
                      </a:r>
                    </a:p>
                  </a:txBody>
                  <a:tcPr/>
                </a:tc>
                <a:tc>
                  <a:txBody>
                    <a:bodyPr/>
                    <a:lstStyle/>
                    <a:p>
                      <a:r>
                        <a:rPr lang="en-US" sz="1000"/>
                        <a:t>28.6 %</a:t>
                      </a:r>
                    </a:p>
                  </a:txBody>
                  <a:tcPr/>
                </a:tc>
                <a:tc>
                  <a:txBody>
                    <a:bodyPr/>
                    <a:lstStyle/>
                    <a:p>
                      <a:r>
                        <a:rPr lang="en-US" sz="1000"/>
                        <a:t>740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7317833"/>
                  </a:ext>
                </a:extLst>
              </a:tr>
              <a:tr h="370840">
                <a:tc>
                  <a:txBody>
                    <a:bodyPr/>
                    <a:lstStyle/>
                    <a:p>
                      <a:r>
                        <a:rPr lang="de-DE" sz="1000" b="1"/>
                        <a:t> Treckerfahrer dürfen das - 2018-08-15 13:00:01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51645391"/>
                  </a:ext>
                </a:extLst>
              </a:tr>
            </a:tbl>
          </a:graphicData>
        </a:graphic>
      </p:graphicFrame>
      <p:sp>
        <p:nvSpPr>
          <p:cNvPr id="4" name="Text Placeholder 3">
            <a:extLst>
              <a:ext uri="{FF2B5EF4-FFF2-40B4-BE49-F238E27FC236}">
                <a16:creationId xmlns:a16="http://schemas.microsoft.com/office/drawing/2014/main" id="{E46060D6-A3F3-481C-A33D-9BBDC8538DE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53536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6522F-70D5-4403-9175-72565D4E3AD1}"/>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7D49F4EE-2E89-4A19-9C12-F60DFBD3C096}"/>
              </a:ext>
            </a:extLst>
          </p:cNvPr>
          <p:cNvGraphicFramePr>
            <a:graphicFrameLocks noGrp="1"/>
          </p:cNvGraphicFramePr>
          <p:nvPr>
            <p:ph type="tbl" sz="quarter" idx="13"/>
            <p:extLst>
              <p:ext uri="{D42A27DB-BD31-4B8C-83A1-F6EECF244321}">
                <p14:modId xmlns:p14="http://schemas.microsoft.com/office/powerpoint/2010/main" val="84068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80600173"/>
                    </a:ext>
                  </a:extLst>
                </a:gridCol>
                <a:gridCol w="822960">
                  <a:extLst>
                    <a:ext uri="{9D8B030D-6E8A-4147-A177-3AD203B41FA5}">
                      <a16:colId xmlns:a16="http://schemas.microsoft.com/office/drawing/2014/main" val="1741374961"/>
                    </a:ext>
                  </a:extLst>
                </a:gridCol>
                <a:gridCol w="822960">
                  <a:extLst>
                    <a:ext uri="{9D8B030D-6E8A-4147-A177-3AD203B41FA5}">
                      <a16:colId xmlns:a16="http://schemas.microsoft.com/office/drawing/2014/main" val="2193051759"/>
                    </a:ext>
                  </a:extLst>
                </a:gridCol>
                <a:gridCol w="822960">
                  <a:extLst>
                    <a:ext uri="{9D8B030D-6E8A-4147-A177-3AD203B41FA5}">
                      <a16:colId xmlns:a16="http://schemas.microsoft.com/office/drawing/2014/main" val="3220404291"/>
                    </a:ext>
                  </a:extLst>
                </a:gridCol>
                <a:gridCol w="822960">
                  <a:extLst>
                    <a:ext uri="{9D8B030D-6E8A-4147-A177-3AD203B41FA5}">
                      <a16:colId xmlns:a16="http://schemas.microsoft.com/office/drawing/2014/main" val="2392231732"/>
                    </a:ext>
                  </a:extLst>
                </a:gridCol>
                <a:gridCol w="822960">
                  <a:extLst>
                    <a:ext uri="{9D8B030D-6E8A-4147-A177-3AD203B41FA5}">
                      <a16:colId xmlns:a16="http://schemas.microsoft.com/office/drawing/2014/main" val="1541354730"/>
                    </a:ext>
                  </a:extLst>
                </a:gridCol>
                <a:gridCol w="822960">
                  <a:extLst>
                    <a:ext uri="{9D8B030D-6E8A-4147-A177-3AD203B41FA5}">
                      <a16:colId xmlns:a16="http://schemas.microsoft.com/office/drawing/2014/main" val="2947133400"/>
                    </a:ext>
                  </a:extLst>
                </a:gridCol>
                <a:gridCol w="822960">
                  <a:extLst>
                    <a:ext uri="{9D8B030D-6E8A-4147-A177-3AD203B41FA5}">
                      <a16:colId xmlns:a16="http://schemas.microsoft.com/office/drawing/2014/main" val="183924955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56225031"/>
                  </a:ext>
                </a:extLst>
              </a:tr>
              <a:tr h="370840">
                <a:tc>
                  <a:txBody>
                    <a:bodyPr/>
                    <a:lstStyle/>
                    <a:p>
                      <a:r>
                        <a:rPr lang="de-DE" sz="1000" b="1"/>
                        <a:t> Treckerfahrer dürfen das - 2018-10-07 15:46:21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180.8 %</a:t>
                      </a:r>
                    </a:p>
                  </a:txBody>
                  <a:tcPr/>
                </a:tc>
                <a:tc>
                  <a:txBody>
                    <a:bodyPr/>
                    <a:lstStyle/>
                    <a:p>
                      <a:r>
                        <a:rPr lang="en-US" sz="1000"/>
                        <a:t>3745</a:t>
                      </a:r>
                    </a:p>
                  </a:txBody>
                  <a:tcPr/>
                </a:tc>
                <a:tc>
                  <a:txBody>
                    <a:bodyPr/>
                    <a:lstStyle/>
                    <a:p>
                      <a:r>
                        <a:rPr lang="en-US" sz="1000"/>
                        <a:t>2071</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58649930"/>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69544168"/>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127.1 %</a:t>
                      </a:r>
                    </a:p>
                  </a:txBody>
                  <a:tcPr/>
                </a:tc>
                <a:tc>
                  <a:txBody>
                    <a:bodyPr/>
                    <a:lstStyle/>
                    <a:p>
                      <a:r>
                        <a:rPr lang="en-US" sz="1000"/>
                        <a:t>2199</a:t>
                      </a:r>
                    </a:p>
                  </a:txBody>
                  <a:tcPr/>
                </a:tc>
                <a:tc>
                  <a:txBody>
                    <a:bodyPr/>
                    <a:lstStyle/>
                    <a:p>
                      <a:r>
                        <a:rPr lang="en-US" sz="1000"/>
                        <a:t>1730</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2507782"/>
                  </a:ext>
                </a:extLst>
              </a:tr>
              <a:tr h="370840">
                <a:tc>
                  <a:txBody>
                    <a:bodyPr/>
                    <a:lstStyle/>
                    <a:p>
                      <a:r>
                        <a:rPr lang="de-DE" sz="1000" b="1"/>
                        <a:t> Treckerfahrer dürfen das - 2018-05-17 18:28:36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94950276"/>
                  </a:ext>
                </a:extLst>
              </a:tr>
              <a:tr h="370840">
                <a:tc>
                  <a:txBody>
                    <a:bodyPr/>
                    <a:lstStyle/>
                    <a:p>
                      <a:r>
                        <a:rPr lang="de-DE" sz="1000" b="1"/>
                        <a:t> Treckerfahrer dürfen das - 2018-05-10 11:11:36 </a:t>
                      </a:r>
                      <a:r>
                        <a:rPr lang="de-DE" sz="1000"/>
                        <a:t> 
 Und nun wissen wir auch, was aus den ausgedienten Mähdreschern wird......</a:t>
                      </a:r>
                      <a:endParaRPr lang="en-US" sz="1000"/>
                    </a:p>
                  </a:txBody>
                  <a:tcPr/>
                </a:tc>
                <a:tc>
                  <a:txBody>
                    <a:bodyPr/>
                    <a:lstStyle/>
                    <a:p>
                      <a:r>
                        <a:rPr lang="en-US" sz="1000"/>
                        <a:t>107.9 %</a:t>
                      </a:r>
                    </a:p>
                  </a:txBody>
                  <a:tcPr/>
                </a:tc>
                <a:tc>
                  <a:txBody>
                    <a:bodyPr/>
                    <a:lstStyle/>
                    <a:p>
                      <a:r>
                        <a:rPr lang="en-US" sz="1000"/>
                        <a:t>1709</a:t>
                      </a:r>
                    </a:p>
                  </a:txBody>
                  <a:tcPr/>
                </a:tc>
                <a:tc>
                  <a:txBody>
                    <a:bodyPr/>
                    <a:lstStyle/>
                    <a:p>
                      <a:r>
                        <a:rPr lang="en-US" sz="1000"/>
                        <a:t>1584</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82222081"/>
                  </a:ext>
                </a:extLst>
              </a:tr>
            </a:tbl>
          </a:graphicData>
        </a:graphic>
      </p:graphicFrame>
      <p:sp>
        <p:nvSpPr>
          <p:cNvPr id="4" name="Text Placeholder 3">
            <a:extLst>
              <a:ext uri="{FF2B5EF4-FFF2-40B4-BE49-F238E27FC236}">
                <a16:creationId xmlns:a16="http://schemas.microsoft.com/office/drawing/2014/main" id="{25F37904-0883-4405-8FD3-C0828301150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229180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B4C99-0CCD-4075-A04F-F0D9155771D5}"/>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6FD71281-3F51-49E8-AB3C-E603FB2E08BD}"/>
              </a:ext>
            </a:extLst>
          </p:cNvPr>
          <p:cNvGraphicFramePr>
            <a:graphicFrameLocks noGrp="1"/>
          </p:cNvGraphicFramePr>
          <p:nvPr>
            <p:ph type="tbl" sz="quarter" idx="13"/>
            <p:extLst>
              <p:ext uri="{D42A27DB-BD31-4B8C-83A1-F6EECF244321}">
                <p14:modId xmlns:p14="http://schemas.microsoft.com/office/powerpoint/2010/main" val="3408624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983980"/>
                    </a:ext>
                  </a:extLst>
                </a:gridCol>
                <a:gridCol w="822960">
                  <a:extLst>
                    <a:ext uri="{9D8B030D-6E8A-4147-A177-3AD203B41FA5}">
                      <a16:colId xmlns:a16="http://schemas.microsoft.com/office/drawing/2014/main" val="3553478507"/>
                    </a:ext>
                  </a:extLst>
                </a:gridCol>
                <a:gridCol w="822960">
                  <a:extLst>
                    <a:ext uri="{9D8B030D-6E8A-4147-A177-3AD203B41FA5}">
                      <a16:colId xmlns:a16="http://schemas.microsoft.com/office/drawing/2014/main" val="3013361909"/>
                    </a:ext>
                  </a:extLst>
                </a:gridCol>
                <a:gridCol w="822960">
                  <a:extLst>
                    <a:ext uri="{9D8B030D-6E8A-4147-A177-3AD203B41FA5}">
                      <a16:colId xmlns:a16="http://schemas.microsoft.com/office/drawing/2014/main" val="10008395"/>
                    </a:ext>
                  </a:extLst>
                </a:gridCol>
                <a:gridCol w="822960">
                  <a:extLst>
                    <a:ext uri="{9D8B030D-6E8A-4147-A177-3AD203B41FA5}">
                      <a16:colId xmlns:a16="http://schemas.microsoft.com/office/drawing/2014/main" val="4141214071"/>
                    </a:ext>
                  </a:extLst>
                </a:gridCol>
                <a:gridCol w="822960">
                  <a:extLst>
                    <a:ext uri="{9D8B030D-6E8A-4147-A177-3AD203B41FA5}">
                      <a16:colId xmlns:a16="http://schemas.microsoft.com/office/drawing/2014/main" val="2200797077"/>
                    </a:ext>
                  </a:extLst>
                </a:gridCol>
                <a:gridCol w="822960">
                  <a:extLst>
                    <a:ext uri="{9D8B030D-6E8A-4147-A177-3AD203B41FA5}">
                      <a16:colId xmlns:a16="http://schemas.microsoft.com/office/drawing/2014/main" val="2073968949"/>
                    </a:ext>
                  </a:extLst>
                </a:gridCol>
                <a:gridCol w="822960">
                  <a:extLst>
                    <a:ext uri="{9D8B030D-6E8A-4147-A177-3AD203B41FA5}">
                      <a16:colId xmlns:a16="http://schemas.microsoft.com/office/drawing/2014/main" val="3379509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7736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029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7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06:00:00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0760798"/>
                  </a:ext>
                </a:extLst>
              </a:tr>
            </a:tbl>
          </a:graphicData>
        </a:graphic>
      </p:graphicFrame>
      <p:sp>
        <p:nvSpPr>
          <p:cNvPr id="4" name="Text Placeholder 3">
            <a:extLst>
              <a:ext uri="{FF2B5EF4-FFF2-40B4-BE49-F238E27FC236}">
                <a16:creationId xmlns:a16="http://schemas.microsoft.com/office/drawing/2014/main" id="{DF2B2EEF-DF48-49A4-80BC-2B5B89578EC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53526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56965-02EB-4CB4-85AB-2AAB1C6CAB66}"/>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4B957DCE-B67C-45C6-A897-C84AD904A926}"/>
              </a:ext>
            </a:extLst>
          </p:cNvPr>
          <p:cNvGraphicFramePr>
            <a:graphicFrameLocks noGrp="1"/>
          </p:cNvGraphicFramePr>
          <p:nvPr>
            <p:ph type="tbl" sz="quarter" idx="13"/>
            <p:extLst>
              <p:ext uri="{D42A27DB-BD31-4B8C-83A1-F6EECF244321}">
                <p14:modId xmlns:p14="http://schemas.microsoft.com/office/powerpoint/2010/main" val="1842779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2639038"/>
                    </a:ext>
                  </a:extLst>
                </a:gridCol>
                <a:gridCol w="822960">
                  <a:extLst>
                    <a:ext uri="{9D8B030D-6E8A-4147-A177-3AD203B41FA5}">
                      <a16:colId xmlns:a16="http://schemas.microsoft.com/office/drawing/2014/main" val="915256354"/>
                    </a:ext>
                  </a:extLst>
                </a:gridCol>
                <a:gridCol w="822960">
                  <a:extLst>
                    <a:ext uri="{9D8B030D-6E8A-4147-A177-3AD203B41FA5}">
                      <a16:colId xmlns:a16="http://schemas.microsoft.com/office/drawing/2014/main" val="2501773124"/>
                    </a:ext>
                  </a:extLst>
                </a:gridCol>
                <a:gridCol w="822960">
                  <a:extLst>
                    <a:ext uri="{9D8B030D-6E8A-4147-A177-3AD203B41FA5}">
                      <a16:colId xmlns:a16="http://schemas.microsoft.com/office/drawing/2014/main" val="2782808383"/>
                    </a:ext>
                  </a:extLst>
                </a:gridCol>
                <a:gridCol w="822960">
                  <a:extLst>
                    <a:ext uri="{9D8B030D-6E8A-4147-A177-3AD203B41FA5}">
                      <a16:colId xmlns:a16="http://schemas.microsoft.com/office/drawing/2014/main" val="2514012283"/>
                    </a:ext>
                  </a:extLst>
                </a:gridCol>
                <a:gridCol w="822960">
                  <a:extLst>
                    <a:ext uri="{9D8B030D-6E8A-4147-A177-3AD203B41FA5}">
                      <a16:colId xmlns:a16="http://schemas.microsoft.com/office/drawing/2014/main" val="739960597"/>
                    </a:ext>
                  </a:extLst>
                </a:gridCol>
                <a:gridCol w="822960">
                  <a:extLst>
                    <a:ext uri="{9D8B030D-6E8A-4147-A177-3AD203B41FA5}">
                      <a16:colId xmlns:a16="http://schemas.microsoft.com/office/drawing/2014/main" val="340964006"/>
                    </a:ext>
                  </a:extLst>
                </a:gridCol>
                <a:gridCol w="822960">
                  <a:extLst>
                    <a:ext uri="{9D8B030D-6E8A-4147-A177-3AD203B41FA5}">
                      <a16:colId xmlns:a16="http://schemas.microsoft.com/office/drawing/2014/main" val="3882600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986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- 2019-01-04 08:00:01 </a:t>
                      </a:r>
                      <a:r>
                        <a:rPr kumimoji="0" lang="de-DE" sz="1000" b="0" i="0" u="none" strike="noStrike" kern="1200" cap="none" spc="0" normalizeH="0" baseline="0" noProof="0">
                          <a:ln>
                            <a:noFill/>
                          </a:ln>
                          <a:solidFill>
                            <a:prstClr val="black"/>
                          </a:solidFill>
                          <a:effectLst/>
                          <a:uLnTx/>
                          <a:uFillTx/>
                          <a:latin typeface="+mn-lt"/>
                          <a:ea typeface="+mn-ea"/>
                          <a:cs typeface="+mn-cs"/>
                        </a:rPr>
                        <a:t> 
 Warum in die Ferne schweifen? Sieh, das Gute (🚜💨) liegt so nah... (Zitat angelehnt an Goethes "Erinnerung"). Vielen Dank an Marunde!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1544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12:00:01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6419495"/>
                  </a:ext>
                </a:extLst>
              </a:tr>
            </a:tbl>
          </a:graphicData>
        </a:graphic>
      </p:graphicFrame>
      <p:sp>
        <p:nvSpPr>
          <p:cNvPr id="4" name="Text Placeholder 3">
            <a:extLst>
              <a:ext uri="{FF2B5EF4-FFF2-40B4-BE49-F238E27FC236}">
                <a16:creationId xmlns:a16="http://schemas.microsoft.com/office/drawing/2014/main" id="{5C5BDB7F-DAEE-48AA-922A-EB7F51692C6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5419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F009F-BD63-479F-BE61-D551AD5E18FB}"/>
              </a:ext>
            </a:extLst>
          </p:cNvPr>
          <p:cNvSpPr>
            <a:spLocks noGrp="1"/>
          </p:cNvSpPr>
          <p:nvPr>
            <p:ph type="title"/>
          </p:nvPr>
        </p:nvSpPr>
        <p:spPr/>
        <p:txBody>
          <a:bodyPr/>
          <a:lstStyle/>
          <a:p>
            <a:r>
              <a:rPr lang="de-DE"/>
              <a:t>Facebook Eigene Post - Summe Interaktionen - Export | Treckerfahrer dürfen das</a:t>
            </a:r>
            <a:endParaRPr lang="en-US"/>
          </a:p>
        </p:txBody>
      </p:sp>
      <p:graphicFrame>
        <p:nvGraphicFramePr>
          <p:cNvPr id="5" name="Table Placeholder 4">
            <a:extLst>
              <a:ext uri="{FF2B5EF4-FFF2-40B4-BE49-F238E27FC236}">
                <a16:creationId xmlns:a16="http://schemas.microsoft.com/office/drawing/2014/main" id="{6DF5C6BF-2D60-48A9-8AAF-F7948814A208}"/>
              </a:ext>
            </a:extLst>
          </p:cNvPr>
          <p:cNvGraphicFramePr>
            <a:graphicFrameLocks noGrp="1"/>
          </p:cNvGraphicFramePr>
          <p:nvPr>
            <p:ph type="tbl" sz="quarter" idx="13"/>
            <p:extLst>
              <p:ext uri="{D42A27DB-BD31-4B8C-83A1-F6EECF244321}">
                <p14:modId xmlns:p14="http://schemas.microsoft.com/office/powerpoint/2010/main" val="307681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75192446"/>
                    </a:ext>
                  </a:extLst>
                </a:gridCol>
                <a:gridCol w="822960">
                  <a:extLst>
                    <a:ext uri="{9D8B030D-6E8A-4147-A177-3AD203B41FA5}">
                      <a16:colId xmlns:a16="http://schemas.microsoft.com/office/drawing/2014/main" val="1178887545"/>
                    </a:ext>
                  </a:extLst>
                </a:gridCol>
                <a:gridCol w="822960">
                  <a:extLst>
                    <a:ext uri="{9D8B030D-6E8A-4147-A177-3AD203B41FA5}">
                      <a16:colId xmlns:a16="http://schemas.microsoft.com/office/drawing/2014/main" val="1470283004"/>
                    </a:ext>
                  </a:extLst>
                </a:gridCol>
                <a:gridCol w="822960">
                  <a:extLst>
                    <a:ext uri="{9D8B030D-6E8A-4147-A177-3AD203B41FA5}">
                      <a16:colId xmlns:a16="http://schemas.microsoft.com/office/drawing/2014/main" val="1962311934"/>
                    </a:ext>
                  </a:extLst>
                </a:gridCol>
                <a:gridCol w="822960">
                  <a:extLst>
                    <a:ext uri="{9D8B030D-6E8A-4147-A177-3AD203B41FA5}">
                      <a16:colId xmlns:a16="http://schemas.microsoft.com/office/drawing/2014/main" val="2114328640"/>
                    </a:ext>
                  </a:extLst>
                </a:gridCol>
                <a:gridCol w="822960">
                  <a:extLst>
                    <a:ext uri="{9D8B030D-6E8A-4147-A177-3AD203B41FA5}">
                      <a16:colId xmlns:a16="http://schemas.microsoft.com/office/drawing/2014/main" val="409178720"/>
                    </a:ext>
                  </a:extLst>
                </a:gridCol>
                <a:gridCol w="822960">
                  <a:extLst>
                    <a:ext uri="{9D8B030D-6E8A-4147-A177-3AD203B41FA5}">
                      <a16:colId xmlns:a16="http://schemas.microsoft.com/office/drawing/2014/main" val="626103493"/>
                    </a:ext>
                  </a:extLst>
                </a:gridCol>
                <a:gridCol w="822960">
                  <a:extLst>
                    <a:ext uri="{9D8B030D-6E8A-4147-A177-3AD203B41FA5}">
                      <a16:colId xmlns:a16="http://schemas.microsoft.com/office/drawing/2014/main" val="164568905"/>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43382605"/>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9332</a:t>
                      </a:r>
                    </a:p>
                  </a:txBody>
                  <a:tcPr/>
                </a:tc>
                <a:tc>
                  <a:txBody>
                    <a:bodyPr/>
                    <a:lstStyle/>
                    <a:p>
                      <a:r>
                        <a:rPr lang="en-US" sz="1000"/>
                        <a:t>4425</a:t>
                      </a:r>
                    </a:p>
                  </a:txBody>
                  <a:tcPr/>
                </a:tc>
                <a:tc>
                  <a:txBody>
                    <a:bodyPr/>
                    <a:lstStyle/>
                    <a:p>
                      <a:r>
                        <a:rPr lang="en-US" sz="1000"/>
                        <a:t>3229</a:t>
                      </a:r>
                    </a:p>
                  </a:txBody>
                  <a:tcPr/>
                </a:tc>
                <a:tc>
                  <a:txBody>
                    <a:bodyPr/>
                    <a:lstStyle/>
                    <a:p>
                      <a:r>
                        <a:rPr lang="en-US" sz="1000"/>
                        <a:t>1678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16595955"/>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5401</a:t>
                      </a:r>
                    </a:p>
                  </a:txBody>
                  <a:tcPr/>
                </a:tc>
                <a:tc>
                  <a:txBody>
                    <a:bodyPr/>
                    <a:lstStyle/>
                    <a:p>
                      <a:r>
                        <a:rPr lang="en-US" sz="1000"/>
                        <a:t>3963</a:t>
                      </a:r>
                    </a:p>
                  </a:txBody>
                  <a:tcPr/>
                </a:tc>
                <a:tc>
                  <a:txBody>
                    <a:bodyPr/>
                    <a:lstStyle/>
                    <a:p>
                      <a:r>
                        <a:rPr lang="en-US" sz="1000"/>
                        <a:t>731</a:t>
                      </a:r>
                    </a:p>
                  </a:txBody>
                  <a:tcPr/>
                </a:tc>
                <a:tc>
                  <a:txBody>
                    <a:bodyPr/>
                    <a:lstStyle/>
                    <a:p>
                      <a:r>
                        <a:rPr lang="en-US" sz="1000"/>
                        <a:t>707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71739527"/>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5383</a:t>
                      </a:r>
                    </a:p>
                  </a:txBody>
                  <a:tcPr/>
                </a:tc>
                <a:tc>
                  <a:txBody>
                    <a:bodyPr/>
                    <a:lstStyle/>
                    <a:p>
                      <a:r>
                        <a:rPr lang="en-US" sz="1000"/>
                        <a:t>3409</a:t>
                      </a:r>
                    </a:p>
                  </a:txBody>
                  <a:tcPr/>
                </a:tc>
                <a:tc>
                  <a:txBody>
                    <a:bodyPr/>
                    <a:lstStyle/>
                    <a:p>
                      <a:r>
                        <a:rPr lang="en-US" sz="1000"/>
                        <a:t>779</a:t>
                      </a:r>
                    </a:p>
                  </a:txBody>
                  <a:tcPr/>
                </a:tc>
                <a:tc>
                  <a:txBody>
                    <a:bodyPr/>
                    <a:lstStyle/>
                    <a:p>
                      <a:r>
                        <a:rPr lang="en-US" sz="1000"/>
                        <a:t>1195</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854943816"/>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4915</a:t>
                      </a:r>
                    </a:p>
                  </a:txBody>
                  <a:tcPr/>
                </a:tc>
                <a:tc>
                  <a:txBody>
                    <a:bodyPr/>
                    <a:lstStyle/>
                    <a:p>
                      <a:r>
                        <a:rPr lang="en-US" sz="1000"/>
                        <a:t>3782</a:t>
                      </a:r>
                    </a:p>
                  </a:txBody>
                  <a:tcPr/>
                </a:tc>
                <a:tc>
                  <a:txBody>
                    <a:bodyPr/>
                    <a:lstStyle/>
                    <a:p>
                      <a:r>
                        <a:rPr lang="en-US" sz="1000"/>
                        <a:t>400</a:t>
                      </a:r>
                    </a:p>
                  </a:txBody>
                  <a:tcPr/>
                </a:tc>
                <a:tc>
                  <a:txBody>
                    <a:bodyPr/>
                    <a:lstStyle/>
                    <a:p>
                      <a:r>
                        <a:rPr lang="en-US" sz="1000"/>
                        <a:t>733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43524640"/>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3749</a:t>
                      </a:r>
                    </a:p>
                  </a:txBody>
                  <a:tcPr/>
                </a:tc>
                <a:tc>
                  <a:txBody>
                    <a:bodyPr/>
                    <a:lstStyle/>
                    <a:p>
                      <a:r>
                        <a:rPr lang="en-US" sz="1000"/>
                        <a:t>569</a:t>
                      </a:r>
                    </a:p>
                  </a:txBody>
                  <a:tcPr/>
                </a:tc>
                <a:tc>
                  <a:txBody>
                    <a:bodyPr/>
                    <a:lstStyle/>
                    <a:p>
                      <a:r>
                        <a:rPr lang="en-US" sz="1000"/>
                        <a:t>3100</a:t>
                      </a:r>
                    </a:p>
                  </a:txBody>
                  <a:tcPr/>
                </a:tc>
                <a:tc>
                  <a:txBody>
                    <a:bodyPr/>
                    <a:lstStyle/>
                    <a:p>
                      <a:r>
                        <a:rPr lang="en-US" sz="1000"/>
                        <a:t>80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77945621"/>
                  </a:ext>
                </a:extLst>
              </a:tr>
            </a:tbl>
          </a:graphicData>
        </a:graphic>
      </p:graphicFrame>
      <p:sp>
        <p:nvSpPr>
          <p:cNvPr id="4" name="Text Placeholder 3">
            <a:extLst>
              <a:ext uri="{FF2B5EF4-FFF2-40B4-BE49-F238E27FC236}">
                <a16:creationId xmlns:a16="http://schemas.microsoft.com/office/drawing/2014/main" id="{94366417-69D2-4095-81DD-D57287C72A0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56345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932D-7C6F-4084-BA37-F0349A011361}"/>
              </a:ext>
            </a:extLst>
          </p:cNvPr>
          <p:cNvSpPr>
            <a:spLocks noGrp="1"/>
          </p:cNvSpPr>
          <p:nvPr>
            <p:ph type="title"/>
          </p:nvPr>
        </p:nvSpPr>
        <p:spPr/>
        <p:txBody>
          <a:bodyPr/>
          <a:lstStyle/>
          <a:p>
            <a:r>
              <a:rPr lang="de-DE"/>
              <a:t>Facebook Eigene Posts - Reaktionen - Export | Treckerfahrer dürfen das - 1 of 10</a:t>
            </a:r>
            <a:endParaRPr lang="en-US"/>
          </a:p>
        </p:txBody>
      </p:sp>
      <p:graphicFrame>
        <p:nvGraphicFramePr>
          <p:cNvPr id="5" name="Table Placeholder 4">
            <a:extLst>
              <a:ext uri="{FF2B5EF4-FFF2-40B4-BE49-F238E27FC236}">
                <a16:creationId xmlns:a16="http://schemas.microsoft.com/office/drawing/2014/main" id="{4BEC7AA7-4ED8-4927-8949-006D2BCCD021}"/>
              </a:ext>
            </a:extLst>
          </p:cNvPr>
          <p:cNvGraphicFramePr>
            <a:graphicFrameLocks noGrp="1"/>
          </p:cNvGraphicFramePr>
          <p:nvPr>
            <p:ph type="tbl" sz="quarter" idx="13"/>
            <p:extLst>
              <p:ext uri="{D42A27DB-BD31-4B8C-83A1-F6EECF244321}">
                <p14:modId xmlns:p14="http://schemas.microsoft.com/office/powerpoint/2010/main" val="198635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90974606"/>
                    </a:ext>
                  </a:extLst>
                </a:gridCol>
                <a:gridCol w="822960">
                  <a:extLst>
                    <a:ext uri="{9D8B030D-6E8A-4147-A177-3AD203B41FA5}">
                      <a16:colId xmlns:a16="http://schemas.microsoft.com/office/drawing/2014/main" val="1844711856"/>
                    </a:ext>
                  </a:extLst>
                </a:gridCol>
                <a:gridCol w="493776">
                  <a:extLst>
                    <a:ext uri="{9D8B030D-6E8A-4147-A177-3AD203B41FA5}">
                      <a16:colId xmlns:a16="http://schemas.microsoft.com/office/drawing/2014/main" val="2441028220"/>
                    </a:ext>
                  </a:extLst>
                </a:gridCol>
                <a:gridCol w="493776">
                  <a:extLst>
                    <a:ext uri="{9D8B030D-6E8A-4147-A177-3AD203B41FA5}">
                      <a16:colId xmlns:a16="http://schemas.microsoft.com/office/drawing/2014/main" val="2964548110"/>
                    </a:ext>
                  </a:extLst>
                </a:gridCol>
                <a:gridCol w="493776">
                  <a:extLst>
                    <a:ext uri="{9D8B030D-6E8A-4147-A177-3AD203B41FA5}">
                      <a16:colId xmlns:a16="http://schemas.microsoft.com/office/drawing/2014/main" val="3092600639"/>
                    </a:ext>
                  </a:extLst>
                </a:gridCol>
                <a:gridCol w="493776">
                  <a:extLst>
                    <a:ext uri="{9D8B030D-6E8A-4147-A177-3AD203B41FA5}">
                      <a16:colId xmlns:a16="http://schemas.microsoft.com/office/drawing/2014/main" val="1799069243"/>
                    </a:ext>
                  </a:extLst>
                </a:gridCol>
                <a:gridCol w="493776">
                  <a:extLst>
                    <a:ext uri="{9D8B030D-6E8A-4147-A177-3AD203B41FA5}">
                      <a16:colId xmlns:a16="http://schemas.microsoft.com/office/drawing/2014/main" val="207929513"/>
                    </a:ext>
                  </a:extLst>
                </a:gridCol>
                <a:gridCol w="493776">
                  <a:extLst>
                    <a:ext uri="{9D8B030D-6E8A-4147-A177-3AD203B41FA5}">
                      <a16:colId xmlns:a16="http://schemas.microsoft.com/office/drawing/2014/main" val="542795562"/>
                    </a:ext>
                  </a:extLst>
                </a:gridCol>
                <a:gridCol w="493776">
                  <a:extLst>
                    <a:ext uri="{9D8B030D-6E8A-4147-A177-3AD203B41FA5}">
                      <a16:colId xmlns:a16="http://schemas.microsoft.com/office/drawing/2014/main" val="2360484297"/>
                    </a:ext>
                  </a:extLst>
                </a:gridCol>
                <a:gridCol w="493776">
                  <a:extLst>
                    <a:ext uri="{9D8B030D-6E8A-4147-A177-3AD203B41FA5}">
                      <a16:colId xmlns:a16="http://schemas.microsoft.com/office/drawing/2014/main" val="3478473770"/>
                    </a:ext>
                  </a:extLst>
                </a:gridCol>
                <a:gridCol w="493776">
                  <a:extLst>
                    <a:ext uri="{9D8B030D-6E8A-4147-A177-3AD203B41FA5}">
                      <a16:colId xmlns:a16="http://schemas.microsoft.com/office/drawing/2014/main" val="4020868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876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- 2019-01-26 18:00:00</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506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14:00:00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3719131"/>
                  </a:ext>
                </a:extLst>
              </a:tr>
            </a:tbl>
          </a:graphicData>
        </a:graphic>
      </p:graphicFrame>
      <p:sp>
        <p:nvSpPr>
          <p:cNvPr id="4" name="Text Placeholder 3">
            <a:extLst>
              <a:ext uri="{FF2B5EF4-FFF2-40B4-BE49-F238E27FC236}">
                <a16:creationId xmlns:a16="http://schemas.microsoft.com/office/drawing/2014/main" id="{81C82DA4-19B7-43A4-A127-4CE0C9E920F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54827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6612D-7BC2-4358-845E-6D6BF0F5D363}"/>
              </a:ext>
            </a:extLst>
          </p:cNvPr>
          <p:cNvSpPr>
            <a:spLocks noGrp="1"/>
          </p:cNvSpPr>
          <p:nvPr>
            <p:ph type="title"/>
          </p:nvPr>
        </p:nvSpPr>
        <p:spPr/>
        <p:txBody>
          <a:bodyPr/>
          <a:lstStyle/>
          <a:p>
            <a:r>
              <a:rPr lang="de-DE"/>
              <a:t>Facebook Eigene Posts - Reaktionen - Export | Treckerfahrer dürfen das - 2 of 10</a:t>
            </a:r>
            <a:endParaRPr lang="en-US"/>
          </a:p>
        </p:txBody>
      </p:sp>
      <p:graphicFrame>
        <p:nvGraphicFramePr>
          <p:cNvPr id="5" name="Table Placeholder 4">
            <a:extLst>
              <a:ext uri="{FF2B5EF4-FFF2-40B4-BE49-F238E27FC236}">
                <a16:creationId xmlns:a16="http://schemas.microsoft.com/office/drawing/2014/main" id="{3E63C4BD-FC91-44D7-9533-4949FD58E61B}"/>
              </a:ext>
            </a:extLst>
          </p:cNvPr>
          <p:cNvGraphicFramePr>
            <a:graphicFrameLocks noGrp="1"/>
          </p:cNvGraphicFramePr>
          <p:nvPr>
            <p:ph type="tbl" sz="quarter" idx="13"/>
            <p:extLst>
              <p:ext uri="{D42A27DB-BD31-4B8C-83A1-F6EECF244321}">
                <p14:modId xmlns:p14="http://schemas.microsoft.com/office/powerpoint/2010/main" val="3780024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05751188"/>
                    </a:ext>
                  </a:extLst>
                </a:gridCol>
                <a:gridCol w="822960">
                  <a:extLst>
                    <a:ext uri="{9D8B030D-6E8A-4147-A177-3AD203B41FA5}">
                      <a16:colId xmlns:a16="http://schemas.microsoft.com/office/drawing/2014/main" val="2123454969"/>
                    </a:ext>
                  </a:extLst>
                </a:gridCol>
                <a:gridCol w="493776">
                  <a:extLst>
                    <a:ext uri="{9D8B030D-6E8A-4147-A177-3AD203B41FA5}">
                      <a16:colId xmlns:a16="http://schemas.microsoft.com/office/drawing/2014/main" val="1549139615"/>
                    </a:ext>
                  </a:extLst>
                </a:gridCol>
                <a:gridCol w="493776">
                  <a:extLst>
                    <a:ext uri="{9D8B030D-6E8A-4147-A177-3AD203B41FA5}">
                      <a16:colId xmlns:a16="http://schemas.microsoft.com/office/drawing/2014/main" val="2949490336"/>
                    </a:ext>
                  </a:extLst>
                </a:gridCol>
                <a:gridCol w="493776">
                  <a:extLst>
                    <a:ext uri="{9D8B030D-6E8A-4147-A177-3AD203B41FA5}">
                      <a16:colId xmlns:a16="http://schemas.microsoft.com/office/drawing/2014/main" val="3789218154"/>
                    </a:ext>
                  </a:extLst>
                </a:gridCol>
                <a:gridCol w="493776">
                  <a:extLst>
                    <a:ext uri="{9D8B030D-6E8A-4147-A177-3AD203B41FA5}">
                      <a16:colId xmlns:a16="http://schemas.microsoft.com/office/drawing/2014/main" val="3996897518"/>
                    </a:ext>
                  </a:extLst>
                </a:gridCol>
                <a:gridCol w="493776">
                  <a:extLst>
                    <a:ext uri="{9D8B030D-6E8A-4147-A177-3AD203B41FA5}">
                      <a16:colId xmlns:a16="http://schemas.microsoft.com/office/drawing/2014/main" val="2567134060"/>
                    </a:ext>
                  </a:extLst>
                </a:gridCol>
                <a:gridCol w="493776">
                  <a:extLst>
                    <a:ext uri="{9D8B030D-6E8A-4147-A177-3AD203B41FA5}">
                      <a16:colId xmlns:a16="http://schemas.microsoft.com/office/drawing/2014/main" val="1142481487"/>
                    </a:ext>
                  </a:extLst>
                </a:gridCol>
                <a:gridCol w="493776">
                  <a:extLst>
                    <a:ext uri="{9D8B030D-6E8A-4147-A177-3AD203B41FA5}">
                      <a16:colId xmlns:a16="http://schemas.microsoft.com/office/drawing/2014/main" val="370146283"/>
                    </a:ext>
                  </a:extLst>
                </a:gridCol>
                <a:gridCol w="493776">
                  <a:extLst>
                    <a:ext uri="{9D8B030D-6E8A-4147-A177-3AD203B41FA5}">
                      <a16:colId xmlns:a16="http://schemas.microsoft.com/office/drawing/2014/main" val="2423497994"/>
                    </a:ext>
                  </a:extLst>
                </a:gridCol>
                <a:gridCol w="493776">
                  <a:extLst>
                    <a:ext uri="{9D8B030D-6E8A-4147-A177-3AD203B41FA5}">
                      <a16:colId xmlns:a16="http://schemas.microsoft.com/office/drawing/2014/main" val="2944098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8790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13:00:00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921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11:00:00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643770896"/>
                  </a:ext>
                </a:extLst>
              </a:tr>
            </a:tbl>
          </a:graphicData>
        </a:graphic>
      </p:graphicFrame>
      <p:sp>
        <p:nvSpPr>
          <p:cNvPr id="4" name="Text Placeholder 3">
            <a:extLst>
              <a:ext uri="{FF2B5EF4-FFF2-40B4-BE49-F238E27FC236}">
                <a16:creationId xmlns:a16="http://schemas.microsoft.com/office/drawing/2014/main" id="{B0260858-6A11-408A-A0ED-BE689942358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69150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E9AC-441B-4AB3-9BED-E6AB2E43F433}"/>
              </a:ext>
            </a:extLst>
          </p:cNvPr>
          <p:cNvSpPr>
            <a:spLocks noGrp="1"/>
          </p:cNvSpPr>
          <p:nvPr>
            <p:ph type="title"/>
          </p:nvPr>
        </p:nvSpPr>
        <p:spPr/>
        <p:txBody>
          <a:bodyPr/>
          <a:lstStyle/>
          <a:p>
            <a:r>
              <a:rPr lang="de-DE"/>
              <a:t>Facebook Eigene Posts - Reaktionen - Export | Treckerfahrer dürfen das - 3 of 10</a:t>
            </a:r>
            <a:endParaRPr lang="en-US"/>
          </a:p>
        </p:txBody>
      </p:sp>
      <p:graphicFrame>
        <p:nvGraphicFramePr>
          <p:cNvPr id="5" name="Table Placeholder 4">
            <a:extLst>
              <a:ext uri="{FF2B5EF4-FFF2-40B4-BE49-F238E27FC236}">
                <a16:creationId xmlns:a16="http://schemas.microsoft.com/office/drawing/2014/main" id="{9E9C78BD-C508-4B83-90FD-BBA21F2ACABD}"/>
              </a:ext>
            </a:extLst>
          </p:cNvPr>
          <p:cNvGraphicFramePr>
            <a:graphicFrameLocks noGrp="1"/>
          </p:cNvGraphicFramePr>
          <p:nvPr>
            <p:ph type="tbl" sz="quarter" idx="13"/>
            <p:extLst>
              <p:ext uri="{D42A27DB-BD31-4B8C-83A1-F6EECF244321}">
                <p14:modId xmlns:p14="http://schemas.microsoft.com/office/powerpoint/2010/main" val="73274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76789585"/>
                    </a:ext>
                  </a:extLst>
                </a:gridCol>
                <a:gridCol w="822960">
                  <a:extLst>
                    <a:ext uri="{9D8B030D-6E8A-4147-A177-3AD203B41FA5}">
                      <a16:colId xmlns:a16="http://schemas.microsoft.com/office/drawing/2014/main" val="797333480"/>
                    </a:ext>
                  </a:extLst>
                </a:gridCol>
                <a:gridCol w="493776">
                  <a:extLst>
                    <a:ext uri="{9D8B030D-6E8A-4147-A177-3AD203B41FA5}">
                      <a16:colId xmlns:a16="http://schemas.microsoft.com/office/drawing/2014/main" val="3900819302"/>
                    </a:ext>
                  </a:extLst>
                </a:gridCol>
                <a:gridCol w="493776">
                  <a:extLst>
                    <a:ext uri="{9D8B030D-6E8A-4147-A177-3AD203B41FA5}">
                      <a16:colId xmlns:a16="http://schemas.microsoft.com/office/drawing/2014/main" val="2190648929"/>
                    </a:ext>
                  </a:extLst>
                </a:gridCol>
                <a:gridCol w="493776">
                  <a:extLst>
                    <a:ext uri="{9D8B030D-6E8A-4147-A177-3AD203B41FA5}">
                      <a16:colId xmlns:a16="http://schemas.microsoft.com/office/drawing/2014/main" val="3768824781"/>
                    </a:ext>
                  </a:extLst>
                </a:gridCol>
                <a:gridCol w="493776">
                  <a:extLst>
                    <a:ext uri="{9D8B030D-6E8A-4147-A177-3AD203B41FA5}">
                      <a16:colId xmlns:a16="http://schemas.microsoft.com/office/drawing/2014/main" val="343860687"/>
                    </a:ext>
                  </a:extLst>
                </a:gridCol>
                <a:gridCol w="493776">
                  <a:extLst>
                    <a:ext uri="{9D8B030D-6E8A-4147-A177-3AD203B41FA5}">
                      <a16:colId xmlns:a16="http://schemas.microsoft.com/office/drawing/2014/main" val="2912140520"/>
                    </a:ext>
                  </a:extLst>
                </a:gridCol>
                <a:gridCol w="493776">
                  <a:extLst>
                    <a:ext uri="{9D8B030D-6E8A-4147-A177-3AD203B41FA5}">
                      <a16:colId xmlns:a16="http://schemas.microsoft.com/office/drawing/2014/main" val="1842567669"/>
                    </a:ext>
                  </a:extLst>
                </a:gridCol>
                <a:gridCol w="493776">
                  <a:extLst>
                    <a:ext uri="{9D8B030D-6E8A-4147-A177-3AD203B41FA5}">
                      <a16:colId xmlns:a16="http://schemas.microsoft.com/office/drawing/2014/main" val="4034705385"/>
                    </a:ext>
                  </a:extLst>
                </a:gridCol>
                <a:gridCol w="493776">
                  <a:extLst>
                    <a:ext uri="{9D8B030D-6E8A-4147-A177-3AD203B41FA5}">
                      <a16:colId xmlns:a16="http://schemas.microsoft.com/office/drawing/2014/main" val="3639778759"/>
                    </a:ext>
                  </a:extLst>
                </a:gridCol>
                <a:gridCol w="493776">
                  <a:extLst>
                    <a:ext uri="{9D8B030D-6E8A-4147-A177-3AD203B41FA5}">
                      <a16:colId xmlns:a16="http://schemas.microsoft.com/office/drawing/2014/main" val="2129713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6820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- 2018-12-28 18:00:01</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275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07:00:00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8721276"/>
                  </a:ext>
                </a:extLst>
              </a:tr>
            </a:tbl>
          </a:graphicData>
        </a:graphic>
      </p:graphicFrame>
      <p:sp>
        <p:nvSpPr>
          <p:cNvPr id="4" name="Text Placeholder 3">
            <a:extLst>
              <a:ext uri="{FF2B5EF4-FFF2-40B4-BE49-F238E27FC236}">
                <a16:creationId xmlns:a16="http://schemas.microsoft.com/office/drawing/2014/main" id="{A85A8CF5-6388-4397-A6D4-D4BDA1049F6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97711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BFCB9-1DA3-4BDD-821B-80B4FE0327BF}"/>
              </a:ext>
            </a:extLst>
          </p:cNvPr>
          <p:cNvSpPr>
            <a:spLocks noGrp="1"/>
          </p:cNvSpPr>
          <p:nvPr>
            <p:ph type="title"/>
          </p:nvPr>
        </p:nvSpPr>
        <p:spPr/>
        <p:txBody>
          <a:bodyPr/>
          <a:lstStyle/>
          <a:p>
            <a:r>
              <a:rPr lang="de-DE"/>
              <a:t>Facebook Eigene Posts - Reaktionen - Export | Treckerfahrer dürfen das - 4 of 10</a:t>
            </a:r>
            <a:endParaRPr lang="en-US"/>
          </a:p>
        </p:txBody>
      </p:sp>
      <p:graphicFrame>
        <p:nvGraphicFramePr>
          <p:cNvPr id="5" name="Table Placeholder 4">
            <a:extLst>
              <a:ext uri="{FF2B5EF4-FFF2-40B4-BE49-F238E27FC236}">
                <a16:creationId xmlns:a16="http://schemas.microsoft.com/office/drawing/2014/main" id="{7850211F-789F-48A9-A90E-2F204944A0AC}"/>
              </a:ext>
            </a:extLst>
          </p:cNvPr>
          <p:cNvGraphicFramePr>
            <a:graphicFrameLocks noGrp="1"/>
          </p:cNvGraphicFramePr>
          <p:nvPr>
            <p:ph type="tbl" sz="quarter" idx="13"/>
            <p:extLst>
              <p:ext uri="{D42A27DB-BD31-4B8C-83A1-F6EECF244321}">
                <p14:modId xmlns:p14="http://schemas.microsoft.com/office/powerpoint/2010/main" val="216011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500110371"/>
                    </a:ext>
                  </a:extLst>
                </a:gridCol>
                <a:gridCol w="822960">
                  <a:extLst>
                    <a:ext uri="{9D8B030D-6E8A-4147-A177-3AD203B41FA5}">
                      <a16:colId xmlns:a16="http://schemas.microsoft.com/office/drawing/2014/main" val="3215423607"/>
                    </a:ext>
                  </a:extLst>
                </a:gridCol>
                <a:gridCol w="493776">
                  <a:extLst>
                    <a:ext uri="{9D8B030D-6E8A-4147-A177-3AD203B41FA5}">
                      <a16:colId xmlns:a16="http://schemas.microsoft.com/office/drawing/2014/main" val="667480885"/>
                    </a:ext>
                  </a:extLst>
                </a:gridCol>
                <a:gridCol w="493776">
                  <a:extLst>
                    <a:ext uri="{9D8B030D-6E8A-4147-A177-3AD203B41FA5}">
                      <a16:colId xmlns:a16="http://schemas.microsoft.com/office/drawing/2014/main" val="2051237773"/>
                    </a:ext>
                  </a:extLst>
                </a:gridCol>
                <a:gridCol w="493776">
                  <a:extLst>
                    <a:ext uri="{9D8B030D-6E8A-4147-A177-3AD203B41FA5}">
                      <a16:colId xmlns:a16="http://schemas.microsoft.com/office/drawing/2014/main" val="858325194"/>
                    </a:ext>
                  </a:extLst>
                </a:gridCol>
                <a:gridCol w="493776">
                  <a:extLst>
                    <a:ext uri="{9D8B030D-6E8A-4147-A177-3AD203B41FA5}">
                      <a16:colId xmlns:a16="http://schemas.microsoft.com/office/drawing/2014/main" val="1244542602"/>
                    </a:ext>
                  </a:extLst>
                </a:gridCol>
                <a:gridCol w="493776">
                  <a:extLst>
                    <a:ext uri="{9D8B030D-6E8A-4147-A177-3AD203B41FA5}">
                      <a16:colId xmlns:a16="http://schemas.microsoft.com/office/drawing/2014/main" val="3844796897"/>
                    </a:ext>
                  </a:extLst>
                </a:gridCol>
                <a:gridCol w="493776">
                  <a:extLst>
                    <a:ext uri="{9D8B030D-6E8A-4147-A177-3AD203B41FA5}">
                      <a16:colId xmlns:a16="http://schemas.microsoft.com/office/drawing/2014/main" val="3824786951"/>
                    </a:ext>
                  </a:extLst>
                </a:gridCol>
                <a:gridCol w="493776">
                  <a:extLst>
                    <a:ext uri="{9D8B030D-6E8A-4147-A177-3AD203B41FA5}">
                      <a16:colId xmlns:a16="http://schemas.microsoft.com/office/drawing/2014/main" val="2054162571"/>
                    </a:ext>
                  </a:extLst>
                </a:gridCol>
                <a:gridCol w="493776">
                  <a:extLst>
                    <a:ext uri="{9D8B030D-6E8A-4147-A177-3AD203B41FA5}">
                      <a16:colId xmlns:a16="http://schemas.microsoft.com/office/drawing/2014/main" val="2716838394"/>
                    </a:ext>
                  </a:extLst>
                </a:gridCol>
                <a:gridCol w="493776">
                  <a:extLst>
                    <a:ext uri="{9D8B030D-6E8A-4147-A177-3AD203B41FA5}">
                      <a16:colId xmlns:a16="http://schemas.microsoft.com/office/drawing/2014/main" val="1042069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6369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14:00:00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377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- 2018-06-15 12:12:15</a:t>
                      </a:r>
                      <a:r>
                        <a:rPr kumimoji="0" lang="de-DE" sz="1000" b="0" i="0" u="none" strike="noStrike" kern="1200" cap="none" spc="0" normalizeH="0" baseline="0" noProof="0">
                          <a:ln>
                            <a:noFill/>
                          </a:ln>
                          <a:solidFill>
                            <a:prstClr val="black"/>
                          </a:solidFill>
                          <a:effectLst/>
                          <a:uLnTx/>
                          <a:uFillTx/>
                          <a:latin typeface="+mn-lt"/>
                          <a:ea typeface="+mn-ea"/>
                          <a:cs typeface="+mn-cs"/>
                        </a:rPr>
                        <a:t>
Und...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491323"/>
                  </a:ext>
                </a:extLst>
              </a:tr>
            </a:tbl>
          </a:graphicData>
        </a:graphic>
      </p:graphicFrame>
      <p:sp>
        <p:nvSpPr>
          <p:cNvPr id="4" name="Text Placeholder 3">
            <a:extLst>
              <a:ext uri="{FF2B5EF4-FFF2-40B4-BE49-F238E27FC236}">
                <a16:creationId xmlns:a16="http://schemas.microsoft.com/office/drawing/2014/main" id="{32D50AB3-9212-40F4-B4A1-803731C811E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167483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54D13-3443-411D-9F5C-5E3E0E7B1390}"/>
              </a:ext>
            </a:extLst>
          </p:cNvPr>
          <p:cNvSpPr>
            <a:spLocks noGrp="1"/>
          </p:cNvSpPr>
          <p:nvPr>
            <p:ph type="title"/>
          </p:nvPr>
        </p:nvSpPr>
        <p:spPr/>
        <p:txBody>
          <a:bodyPr/>
          <a:lstStyle/>
          <a:p>
            <a:r>
              <a:rPr lang="de-DE"/>
              <a:t>Facebook Eigene Posts - Reaktionen - Export | Treckerfahrer dürfen das - 5 of 10</a:t>
            </a:r>
            <a:endParaRPr lang="en-US"/>
          </a:p>
        </p:txBody>
      </p:sp>
      <p:graphicFrame>
        <p:nvGraphicFramePr>
          <p:cNvPr id="5" name="Table Placeholder 4">
            <a:extLst>
              <a:ext uri="{FF2B5EF4-FFF2-40B4-BE49-F238E27FC236}">
                <a16:creationId xmlns:a16="http://schemas.microsoft.com/office/drawing/2014/main" id="{F8F32DAC-3A90-43C3-ADFB-C0907939E662}"/>
              </a:ext>
            </a:extLst>
          </p:cNvPr>
          <p:cNvGraphicFramePr>
            <a:graphicFrameLocks noGrp="1"/>
          </p:cNvGraphicFramePr>
          <p:nvPr>
            <p:ph type="tbl" sz="quarter" idx="13"/>
            <p:extLst>
              <p:ext uri="{D42A27DB-BD31-4B8C-83A1-F6EECF244321}">
                <p14:modId xmlns:p14="http://schemas.microsoft.com/office/powerpoint/2010/main" val="1554455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603433145"/>
                    </a:ext>
                  </a:extLst>
                </a:gridCol>
                <a:gridCol w="822960">
                  <a:extLst>
                    <a:ext uri="{9D8B030D-6E8A-4147-A177-3AD203B41FA5}">
                      <a16:colId xmlns:a16="http://schemas.microsoft.com/office/drawing/2014/main" val="1541393013"/>
                    </a:ext>
                  </a:extLst>
                </a:gridCol>
                <a:gridCol w="493776">
                  <a:extLst>
                    <a:ext uri="{9D8B030D-6E8A-4147-A177-3AD203B41FA5}">
                      <a16:colId xmlns:a16="http://schemas.microsoft.com/office/drawing/2014/main" val="1773524783"/>
                    </a:ext>
                  </a:extLst>
                </a:gridCol>
                <a:gridCol w="493776">
                  <a:extLst>
                    <a:ext uri="{9D8B030D-6E8A-4147-A177-3AD203B41FA5}">
                      <a16:colId xmlns:a16="http://schemas.microsoft.com/office/drawing/2014/main" val="2753878563"/>
                    </a:ext>
                  </a:extLst>
                </a:gridCol>
                <a:gridCol w="493776">
                  <a:extLst>
                    <a:ext uri="{9D8B030D-6E8A-4147-A177-3AD203B41FA5}">
                      <a16:colId xmlns:a16="http://schemas.microsoft.com/office/drawing/2014/main" val="571621577"/>
                    </a:ext>
                  </a:extLst>
                </a:gridCol>
                <a:gridCol w="493776">
                  <a:extLst>
                    <a:ext uri="{9D8B030D-6E8A-4147-A177-3AD203B41FA5}">
                      <a16:colId xmlns:a16="http://schemas.microsoft.com/office/drawing/2014/main" val="475431837"/>
                    </a:ext>
                  </a:extLst>
                </a:gridCol>
                <a:gridCol w="493776">
                  <a:extLst>
                    <a:ext uri="{9D8B030D-6E8A-4147-A177-3AD203B41FA5}">
                      <a16:colId xmlns:a16="http://schemas.microsoft.com/office/drawing/2014/main" val="3516731766"/>
                    </a:ext>
                  </a:extLst>
                </a:gridCol>
                <a:gridCol w="493776">
                  <a:extLst>
                    <a:ext uri="{9D8B030D-6E8A-4147-A177-3AD203B41FA5}">
                      <a16:colId xmlns:a16="http://schemas.microsoft.com/office/drawing/2014/main" val="1001984444"/>
                    </a:ext>
                  </a:extLst>
                </a:gridCol>
                <a:gridCol w="493776">
                  <a:extLst>
                    <a:ext uri="{9D8B030D-6E8A-4147-A177-3AD203B41FA5}">
                      <a16:colId xmlns:a16="http://schemas.microsoft.com/office/drawing/2014/main" val="594685013"/>
                    </a:ext>
                  </a:extLst>
                </a:gridCol>
                <a:gridCol w="493776">
                  <a:extLst>
                    <a:ext uri="{9D8B030D-6E8A-4147-A177-3AD203B41FA5}">
                      <a16:colId xmlns:a16="http://schemas.microsoft.com/office/drawing/2014/main" val="2903067370"/>
                    </a:ext>
                  </a:extLst>
                </a:gridCol>
                <a:gridCol w="493776">
                  <a:extLst>
                    <a:ext uri="{9D8B030D-6E8A-4147-A177-3AD203B41FA5}">
                      <a16:colId xmlns:a16="http://schemas.microsoft.com/office/drawing/2014/main" val="2720344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2590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- 2018-05-10 16:00:01</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Jetzt wird's nasssssssssssssssssss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351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- 2018-04-07 13:00:00</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Schallgeschwindigkeit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9307235"/>
                  </a:ext>
                </a:extLst>
              </a:tr>
            </a:tbl>
          </a:graphicData>
        </a:graphic>
      </p:graphicFrame>
      <p:sp>
        <p:nvSpPr>
          <p:cNvPr id="4" name="Text Placeholder 3">
            <a:extLst>
              <a:ext uri="{FF2B5EF4-FFF2-40B4-BE49-F238E27FC236}">
                <a16:creationId xmlns:a16="http://schemas.microsoft.com/office/drawing/2014/main" id="{4EBCA1F7-6C12-46E5-B328-60A479C52D7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048477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8F774-EE8F-48D4-B468-FE3D14E91B10}"/>
              </a:ext>
            </a:extLst>
          </p:cNvPr>
          <p:cNvSpPr>
            <a:spLocks noGrp="1"/>
          </p:cNvSpPr>
          <p:nvPr>
            <p:ph type="title"/>
          </p:nvPr>
        </p:nvSpPr>
        <p:spPr/>
        <p:txBody>
          <a:bodyPr/>
          <a:lstStyle/>
          <a:p>
            <a:r>
              <a:rPr lang="de-DE"/>
              <a:t>Facebook Eigene Posts - Reaktionen - Export | Treckerfahrer dürfen das - 6 of 10</a:t>
            </a:r>
            <a:endParaRPr lang="en-US"/>
          </a:p>
        </p:txBody>
      </p:sp>
      <p:graphicFrame>
        <p:nvGraphicFramePr>
          <p:cNvPr id="5" name="Table Placeholder 4">
            <a:extLst>
              <a:ext uri="{FF2B5EF4-FFF2-40B4-BE49-F238E27FC236}">
                <a16:creationId xmlns:a16="http://schemas.microsoft.com/office/drawing/2014/main" id="{BAA338E1-A362-478E-958B-B85D46C34012}"/>
              </a:ext>
            </a:extLst>
          </p:cNvPr>
          <p:cNvGraphicFramePr>
            <a:graphicFrameLocks noGrp="1"/>
          </p:cNvGraphicFramePr>
          <p:nvPr>
            <p:ph type="tbl" sz="quarter" idx="13"/>
            <p:extLst>
              <p:ext uri="{D42A27DB-BD31-4B8C-83A1-F6EECF244321}">
                <p14:modId xmlns:p14="http://schemas.microsoft.com/office/powerpoint/2010/main" val="1400168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45453800"/>
                    </a:ext>
                  </a:extLst>
                </a:gridCol>
                <a:gridCol w="822960">
                  <a:extLst>
                    <a:ext uri="{9D8B030D-6E8A-4147-A177-3AD203B41FA5}">
                      <a16:colId xmlns:a16="http://schemas.microsoft.com/office/drawing/2014/main" val="29877525"/>
                    </a:ext>
                  </a:extLst>
                </a:gridCol>
                <a:gridCol w="493776">
                  <a:extLst>
                    <a:ext uri="{9D8B030D-6E8A-4147-A177-3AD203B41FA5}">
                      <a16:colId xmlns:a16="http://schemas.microsoft.com/office/drawing/2014/main" val="3113646085"/>
                    </a:ext>
                  </a:extLst>
                </a:gridCol>
                <a:gridCol w="493776">
                  <a:extLst>
                    <a:ext uri="{9D8B030D-6E8A-4147-A177-3AD203B41FA5}">
                      <a16:colId xmlns:a16="http://schemas.microsoft.com/office/drawing/2014/main" val="3116618945"/>
                    </a:ext>
                  </a:extLst>
                </a:gridCol>
                <a:gridCol w="493776">
                  <a:extLst>
                    <a:ext uri="{9D8B030D-6E8A-4147-A177-3AD203B41FA5}">
                      <a16:colId xmlns:a16="http://schemas.microsoft.com/office/drawing/2014/main" val="2672078471"/>
                    </a:ext>
                  </a:extLst>
                </a:gridCol>
                <a:gridCol w="493776">
                  <a:extLst>
                    <a:ext uri="{9D8B030D-6E8A-4147-A177-3AD203B41FA5}">
                      <a16:colId xmlns:a16="http://schemas.microsoft.com/office/drawing/2014/main" val="1941135394"/>
                    </a:ext>
                  </a:extLst>
                </a:gridCol>
                <a:gridCol w="493776">
                  <a:extLst>
                    <a:ext uri="{9D8B030D-6E8A-4147-A177-3AD203B41FA5}">
                      <a16:colId xmlns:a16="http://schemas.microsoft.com/office/drawing/2014/main" val="97606733"/>
                    </a:ext>
                  </a:extLst>
                </a:gridCol>
                <a:gridCol w="493776">
                  <a:extLst>
                    <a:ext uri="{9D8B030D-6E8A-4147-A177-3AD203B41FA5}">
                      <a16:colId xmlns:a16="http://schemas.microsoft.com/office/drawing/2014/main" val="554968725"/>
                    </a:ext>
                  </a:extLst>
                </a:gridCol>
                <a:gridCol w="493776">
                  <a:extLst>
                    <a:ext uri="{9D8B030D-6E8A-4147-A177-3AD203B41FA5}">
                      <a16:colId xmlns:a16="http://schemas.microsoft.com/office/drawing/2014/main" val="1583461511"/>
                    </a:ext>
                  </a:extLst>
                </a:gridCol>
                <a:gridCol w="493776">
                  <a:extLst>
                    <a:ext uri="{9D8B030D-6E8A-4147-A177-3AD203B41FA5}">
                      <a16:colId xmlns:a16="http://schemas.microsoft.com/office/drawing/2014/main" val="2070886421"/>
                    </a:ext>
                  </a:extLst>
                </a:gridCol>
                <a:gridCol w="493776">
                  <a:extLst>
                    <a:ext uri="{9D8B030D-6E8A-4147-A177-3AD203B41FA5}">
                      <a16:colId xmlns:a16="http://schemas.microsoft.com/office/drawing/2014/main" val="3241958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90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- 2018-01-05 14:00:01</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Aufkleber reicht, oder?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180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16:19:34</a:t>
                      </a:r>
                      <a:r>
                        <a:rPr kumimoji="0" lang="de-DE" sz="1000" b="0" i="0" u="none" strike="noStrike" kern="1200" cap="none" spc="0" normalizeH="0" baseline="0" noProof="0">
                          <a:ln>
                            <a:noFill/>
                          </a:ln>
                          <a:solidFill>
                            <a:prstClr val="black"/>
                          </a:solidFill>
                          <a:effectLst/>
                          <a:uLnTx/>
                          <a:uFillTx/>
                          <a:latin typeface="+mn-lt"/>
                          <a:ea typeface="+mn-ea"/>
                          <a:cs typeface="+mn-cs"/>
                        </a:rPr>
                        <a:t>
Bei uns im Norden ist der erste Schneegriesel vorhergesagt. Wer von Euch kann schon Schlittenfahren? 🛷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1730271"/>
                  </a:ext>
                </a:extLst>
              </a:tr>
            </a:tbl>
          </a:graphicData>
        </a:graphic>
      </p:graphicFrame>
      <p:sp>
        <p:nvSpPr>
          <p:cNvPr id="4" name="Text Placeholder 3">
            <a:extLst>
              <a:ext uri="{FF2B5EF4-FFF2-40B4-BE49-F238E27FC236}">
                <a16:creationId xmlns:a16="http://schemas.microsoft.com/office/drawing/2014/main" id="{20358749-46A1-4A8C-910D-0AE71665A98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9801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3FEF9-D1B1-4C36-A0FC-2793800AA9C6}"/>
              </a:ext>
            </a:extLst>
          </p:cNvPr>
          <p:cNvSpPr>
            <a:spLocks noGrp="1"/>
          </p:cNvSpPr>
          <p:nvPr>
            <p:ph type="title"/>
          </p:nvPr>
        </p:nvSpPr>
        <p:spPr/>
        <p:txBody>
          <a:bodyPr/>
          <a:lstStyle/>
          <a:p>
            <a:r>
              <a:rPr lang="de-DE"/>
              <a:t>Facebook Eigene Posts - Reaktionen - Export | Treckerfahrer dürfen das - 7 of 10</a:t>
            </a:r>
            <a:endParaRPr lang="en-US"/>
          </a:p>
        </p:txBody>
      </p:sp>
      <p:graphicFrame>
        <p:nvGraphicFramePr>
          <p:cNvPr id="5" name="Table Placeholder 4">
            <a:extLst>
              <a:ext uri="{FF2B5EF4-FFF2-40B4-BE49-F238E27FC236}">
                <a16:creationId xmlns:a16="http://schemas.microsoft.com/office/drawing/2014/main" id="{0E835BDD-4CC1-4A38-AE71-C1B12AE75F67}"/>
              </a:ext>
            </a:extLst>
          </p:cNvPr>
          <p:cNvGraphicFramePr>
            <a:graphicFrameLocks noGrp="1"/>
          </p:cNvGraphicFramePr>
          <p:nvPr>
            <p:ph type="tbl" sz="quarter" idx="13"/>
            <p:extLst>
              <p:ext uri="{D42A27DB-BD31-4B8C-83A1-F6EECF244321}">
                <p14:modId xmlns:p14="http://schemas.microsoft.com/office/powerpoint/2010/main" val="2805722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79282770"/>
                    </a:ext>
                  </a:extLst>
                </a:gridCol>
                <a:gridCol w="822960">
                  <a:extLst>
                    <a:ext uri="{9D8B030D-6E8A-4147-A177-3AD203B41FA5}">
                      <a16:colId xmlns:a16="http://schemas.microsoft.com/office/drawing/2014/main" val="814494460"/>
                    </a:ext>
                  </a:extLst>
                </a:gridCol>
                <a:gridCol w="493776">
                  <a:extLst>
                    <a:ext uri="{9D8B030D-6E8A-4147-A177-3AD203B41FA5}">
                      <a16:colId xmlns:a16="http://schemas.microsoft.com/office/drawing/2014/main" val="589653736"/>
                    </a:ext>
                  </a:extLst>
                </a:gridCol>
                <a:gridCol w="493776">
                  <a:extLst>
                    <a:ext uri="{9D8B030D-6E8A-4147-A177-3AD203B41FA5}">
                      <a16:colId xmlns:a16="http://schemas.microsoft.com/office/drawing/2014/main" val="3965239799"/>
                    </a:ext>
                  </a:extLst>
                </a:gridCol>
                <a:gridCol w="493776">
                  <a:extLst>
                    <a:ext uri="{9D8B030D-6E8A-4147-A177-3AD203B41FA5}">
                      <a16:colId xmlns:a16="http://schemas.microsoft.com/office/drawing/2014/main" val="3809228418"/>
                    </a:ext>
                  </a:extLst>
                </a:gridCol>
                <a:gridCol w="493776">
                  <a:extLst>
                    <a:ext uri="{9D8B030D-6E8A-4147-A177-3AD203B41FA5}">
                      <a16:colId xmlns:a16="http://schemas.microsoft.com/office/drawing/2014/main" val="13565926"/>
                    </a:ext>
                  </a:extLst>
                </a:gridCol>
                <a:gridCol w="493776">
                  <a:extLst>
                    <a:ext uri="{9D8B030D-6E8A-4147-A177-3AD203B41FA5}">
                      <a16:colId xmlns:a16="http://schemas.microsoft.com/office/drawing/2014/main" val="611757189"/>
                    </a:ext>
                  </a:extLst>
                </a:gridCol>
                <a:gridCol w="493776">
                  <a:extLst>
                    <a:ext uri="{9D8B030D-6E8A-4147-A177-3AD203B41FA5}">
                      <a16:colId xmlns:a16="http://schemas.microsoft.com/office/drawing/2014/main" val="3725271423"/>
                    </a:ext>
                  </a:extLst>
                </a:gridCol>
                <a:gridCol w="493776">
                  <a:extLst>
                    <a:ext uri="{9D8B030D-6E8A-4147-A177-3AD203B41FA5}">
                      <a16:colId xmlns:a16="http://schemas.microsoft.com/office/drawing/2014/main" val="968559248"/>
                    </a:ext>
                  </a:extLst>
                </a:gridCol>
                <a:gridCol w="493776">
                  <a:extLst>
                    <a:ext uri="{9D8B030D-6E8A-4147-A177-3AD203B41FA5}">
                      <a16:colId xmlns:a16="http://schemas.microsoft.com/office/drawing/2014/main" val="1040617832"/>
                    </a:ext>
                  </a:extLst>
                </a:gridCol>
                <a:gridCol w="493776">
                  <a:extLst>
                    <a:ext uri="{9D8B030D-6E8A-4147-A177-3AD203B41FA5}">
                      <a16:colId xmlns:a16="http://schemas.microsoft.com/office/drawing/2014/main" val="3415416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79658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- 2018-11-04 07:30:00</a:t>
                      </a:r>
                      <a:r>
                        <a:rPr kumimoji="0" lang="de-DE" sz="1000" b="0" i="0" u="none" strike="noStrike" kern="1200" cap="none" spc="0" normalizeH="0" baseline="0" noProof="0">
                          <a:ln>
                            <a:noFill/>
                          </a:ln>
                          <a:solidFill>
                            <a:prstClr val="black"/>
                          </a:solidFill>
                          <a:effectLst/>
                          <a:uLnTx/>
                          <a:uFillTx/>
                          <a:latin typeface="+mn-lt"/>
                          <a:ea typeface="+mn-ea"/>
                          <a:cs typeface="+mn-cs"/>
                        </a:rPr>
                        <a:t>
Wow: wir nennen das Scheunengold! Wer von Euch hat auch solche Schätze zu Hause...? (Bitte 🔊 an!)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852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- 2018-07-04 10:28:34</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Nachbau erwünscht!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4935500"/>
                  </a:ext>
                </a:extLst>
              </a:tr>
            </a:tbl>
          </a:graphicData>
        </a:graphic>
      </p:graphicFrame>
      <p:sp>
        <p:nvSpPr>
          <p:cNvPr id="4" name="Text Placeholder 3">
            <a:extLst>
              <a:ext uri="{FF2B5EF4-FFF2-40B4-BE49-F238E27FC236}">
                <a16:creationId xmlns:a16="http://schemas.microsoft.com/office/drawing/2014/main" id="{9C89CC04-CAE4-48DF-9BC7-B3AC550515F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493355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CB8A5-4110-47B8-987D-E7747E08E536}"/>
              </a:ext>
            </a:extLst>
          </p:cNvPr>
          <p:cNvSpPr>
            <a:spLocks noGrp="1"/>
          </p:cNvSpPr>
          <p:nvPr>
            <p:ph type="title"/>
          </p:nvPr>
        </p:nvSpPr>
        <p:spPr/>
        <p:txBody>
          <a:bodyPr/>
          <a:lstStyle/>
          <a:p>
            <a:r>
              <a:rPr lang="de-DE"/>
              <a:t>Facebook Eigene Posts - Reaktionen - Export | Treckerfahrer dürfen das - 8 of 10</a:t>
            </a:r>
            <a:endParaRPr lang="en-US"/>
          </a:p>
        </p:txBody>
      </p:sp>
      <p:graphicFrame>
        <p:nvGraphicFramePr>
          <p:cNvPr id="5" name="Table Placeholder 4">
            <a:extLst>
              <a:ext uri="{FF2B5EF4-FFF2-40B4-BE49-F238E27FC236}">
                <a16:creationId xmlns:a16="http://schemas.microsoft.com/office/drawing/2014/main" id="{EDD06496-5609-40DF-86A3-069C2885D9BA}"/>
              </a:ext>
            </a:extLst>
          </p:cNvPr>
          <p:cNvGraphicFramePr>
            <a:graphicFrameLocks noGrp="1"/>
          </p:cNvGraphicFramePr>
          <p:nvPr>
            <p:ph type="tbl" sz="quarter" idx="13"/>
            <p:extLst>
              <p:ext uri="{D42A27DB-BD31-4B8C-83A1-F6EECF244321}">
                <p14:modId xmlns:p14="http://schemas.microsoft.com/office/powerpoint/2010/main" val="421740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45578502"/>
                    </a:ext>
                  </a:extLst>
                </a:gridCol>
                <a:gridCol w="822960">
                  <a:extLst>
                    <a:ext uri="{9D8B030D-6E8A-4147-A177-3AD203B41FA5}">
                      <a16:colId xmlns:a16="http://schemas.microsoft.com/office/drawing/2014/main" val="2165015024"/>
                    </a:ext>
                  </a:extLst>
                </a:gridCol>
                <a:gridCol w="493776">
                  <a:extLst>
                    <a:ext uri="{9D8B030D-6E8A-4147-A177-3AD203B41FA5}">
                      <a16:colId xmlns:a16="http://schemas.microsoft.com/office/drawing/2014/main" val="3978279502"/>
                    </a:ext>
                  </a:extLst>
                </a:gridCol>
                <a:gridCol w="493776">
                  <a:extLst>
                    <a:ext uri="{9D8B030D-6E8A-4147-A177-3AD203B41FA5}">
                      <a16:colId xmlns:a16="http://schemas.microsoft.com/office/drawing/2014/main" val="3511648954"/>
                    </a:ext>
                  </a:extLst>
                </a:gridCol>
                <a:gridCol w="493776">
                  <a:extLst>
                    <a:ext uri="{9D8B030D-6E8A-4147-A177-3AD203B41FA5}">
                      <a16:colId xmlns:a16="http://schemas.microsoft.com/office/drawing/2014/main" val="1307924236"/>
                    </a:ext>
                  </a:extLst>
                </a:gridCol>
                <a:gridCol w="493776">
                  <a:extLst>
                    <a:ext uri="{9D8B030D-6E8A-4147-A177-3AD203B41FA5}">
                      <a16:colId xmlns:a16="http://schemas.microsoft.com/office/drawing/2014/main" val="2574029186"/>
                    </a:ext>
                  </a:extLst>
                </a:gridCol>
                <a:gridCol w="493776">
                  <a:extLst>
                    <a:ext uri="{9D8B030D-6E8A-4147-A177-3AD203B41FA5}">
                      <a16:colId xmlns:a16="http://schemas.microsoft.com/office/drawing/2014/main" val="1179916915"/>
                    </a:ext>
                  </a:extLst>
                </a:gridCol>
                <a:gridCol w="493776">
                  <a:extLst>
                    <a:ext uri="{9D8B030D-6E8A-4147-A177-3AD203B41FA5}">
                      <a16:colId xmlns:a16="http://schemas.microsoft.com/office/drawing/2014/main" val="1738278482"/>
                    </a:ext>
                  </a:extLst>
                </a:gridCol>
                <a:gridCol w="493776">
                  <a:extLst>
                    <a:ext uri="{9D8B030D-6E8A-4147-A177-3AD203B41FA5}">
                      <a16:colId xmlns:a16="http://schemas.microsoft.com/office/drawing/2014/main" val="1328562952"/>
                    </a:ext>
                  </a:extLst>
                </a:gridCol>
                <a:gridCol w="493776">
                  <a:extLst>
                    <a:ext uri="{9D8B030D-6E8A-4147-A177-3AD203B41FA5}">
                      <a16:colId xmlns:a16="http://schemas.microsoft.com/office/drawing/2014/main" val="445897935"/>
                    </a:ext>
                  </a:extLst>
                </a:gridCol>
                <a:gridCol w="493776">
                  <a:extLst>
                    <a:ext uri="{9D8B030D-6E8A-4147-A177-3AD203B41FA5}">
                      <a16:colId xmlns:a16="http://schemas.microsoft.com/office/drawing/2014/main" val="1262210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6707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- 2018-05-24 06:30:00</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8909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- 2018-10-01 17:00:00</a:t>
                      </a:r>
                      <a:r>
                        <a:rPr kumimoji="0" lang="de-DE" sz="1000" b="0" i="0" u="none" strike="noStrike" kern="1200" cap="none" spc="0" normalizeH="0" baseline="0" noProof="0">
                          <a:ln>
                            <a:noFill/>
                          </a:ln>
                          <a:solidFill>
                            <a:prstClr val="black"/>
                          </a:solidFill>
                          <a:effectLst/>
                          <a:uLnTx/>
                          <a:uFillTx/>
                          <a:latin typeface="+mn-lt"/>
                          <a:ea typeface="+mn-ea"/>
                          <a:cs typeface="+mn-cs"/>
                        </a:rPr>
                        <a:t>
Ein Alter mit 440er Puschen oder mehr...! Das tiefste Moor kann kommen!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4183341"/>
                  </a:ext>
                </a:extLst>
              </a:tr>
            </a:tbl>
          </a:graphicData>
        </a:graphic>
      </p:graphicFrame>
      <p:sp>
        <p:nvSpPr>
          <p:cNvPr id="4" name="Text Placeholder 3">
            <a:extLst>
              <a:ext uri="{FF2B5EF4-FFF2-40B4-BE49-F238E27FC236}">
                <a16:creationId xmlns:a16="http://schemas.microsoft.com/office/drawing/2014/main" id="{AC82FD6E-8176-46BE-ABB9-474C3829C5F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77983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CFF07-57A7-4EDC-9B67-3AE35A606EB4}"/>
              </a:ext>
            </a:extLst>
          </p:cNvPr>
          <p:cNvSpPr>
            <a:spLocks noGrp="1"/>
          </p:cNvSpPr>
          <p:nvPr>
            <p:ph type="title"/>
          </p:nvPr>
        </p:nvSpPr>
        <p:spPr/>
        <p:txBody>
          <a:bodyPr/>
          <a:lstStyle/>
          <a:p>
            <a:r>
              <a:rPr lang="de-DE"/>
              <a:t>Facebook Eigene Posts - Reaktionen - Export | Treckerfahrer dürfen das - 9 of 10</a:t>
            </a:r>
            <a:endParaRPr lang="en-US"/>
          </a:p>
        </p:txBody>
      </p:sp>
      <p:graphicFrame>
        <p:nvGraphicFramePr>
          <p:cNvPr id="5" name="Table Placeholder 4">
            <a:extLst>
              <a:ext uri="{FF2B5EF4-FFF2-40B4-BE49-F238E27FC236}">
                <a16:creationId xmlns:a16="http://schemas.microsoft.com/office/drawing/2014/main" id="{E8761E4E-3065-459A-963E-5C96EE06A4CB}"/>
              </a:ext>
            </a:extLst>
          </p:cNvPr>
          <p:cNvGraphicFramePr>
            <a:graphicFrameLocks noGrp="1"/>
          </p:cNvGraphicFramePr>
          <p:nvPr>
            <p:ph type="tbl" sz="quarter" idx="13"/>
            <p:extLst>
              <p:ext uri="{D42A27DB-BD31-4B8C-83A1-F6EECF244321}">
                <p14:modId xmlns:p14="http://schemas.microsoft.com/office/powerpoint/2010/main" val="4082194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8089119"/>
                    </a:ext>
                  </a:extLst>
                </a:gridCol>
                <a:gridCol w="822960">
                  <a:extLst>
                    <a:ext uri="{9D8B030D-6E8A-4147-A177-3AD203B41FA5}">
                      <a16:colId xmlns:a16="http://schemas.microsoft.com/office/drawing/2014/main" val="3461102410"/>
                    </a:ext>
                  </a:extLst>
                </a:gridCol>
                <a:gridCol w="493776">
                  <a:extLst>
                    <a:ext uri="{9D8B030D-6E8A-4147-A177-3AD203B41FA5}">
                      <a16:colId xmlns:a16="http://schemas.microsoft.com/office/drawing/2014/main" val="1809460894"/>
                    </a:ext>
                  </a:extLst>
                </a:gridCol>
                <a:gridCol w="493776">
                  <a:extLst>
                    <a:ext uri="{9D8B030D-6E8A-4147-A177-3AD203B41FA5}">
                      <a16:colId xmlns:a16="http://schemas.microsoft.com/office/drawing/2014/main" val="1003911798"/>
                    </a:ext>
                  </a:extLst>
                </a:gridCol>
                <a:gridCol w="493776">
                  <a:extLst>
                    <a:ext uri="{9D8B030D-6E8A-4147-A177-3AD203B41FA5}">
                      <a16:colId xmlns:a16="http://schemas.microsoft.com/office/drawing/2014/main" val="816488736"/>
                    </a:ext>
                  </a:extLst>
                </a:gridCol>
                <a:gridCol w="493776">
                  <a:extLst>
                    <a:ext uri="{9D8B030D-6E8A-4147-A177-3AD203B41FA5}">
                      <a16:colId xmlns:a16="http://schemas.microsoft.com/office/drawing/2014/main" val="1561184621"/>
                    </a:ext>
                  </a:extLst>
                </a:gridCol>
                <a:gridCol w="493776">
                  <a:extLst>
                    <a:ext uri="{9D8B030D-6E8A-4147-A177-3AD203B41FA5}">
                      <a16:colId xmlns:a16="http://schemas.microsoft.com/office/drawing/2014/main" val="1932904920"/>
                    </a:ext>
                  </a:extLst>
                </a:gridCol>
                <a:gridCol w="493776">
                  <a:extLst>
                    <a:ext uri="{9D8B030D-6E8A-4147-A177-3AD203B41FA5}">
                      <a16:colId xmlns:a16="http://schemas.microsoft.com/office/drawing/2014/main" val="2483350421"/>
                    </a:ext>
                  </a:extLst>
                </a:gridCol>
                <a:gridCol w="493776">
                  <a:extLst>
                    <a:ext uri="{9D8B030D-6E8A-4147-A177-3AD203B41FA5}">
                      <a16:colId xmlns:a16="http://schemas.microsoft.com/office/drawing/2014/main" val="53974141"/>
                    </a:ext>
                  </a:extLst>
                </a:gridCol>
                <a:gridCol w="493776">
                  <a:extLst>
                    <a:ext uri="{9D8B030D-6E8A-4147-A177-3AD203B41FA5}">
                      <a16:colId xmlns:a16="http://schemas.microsoft.com/office/drawing/2014/main" val="1182266435"/>
                    </a:ext>
                  </a:extLst>
                </a:gridCol>
                <a:gridCol w="493776">
                  <a:extLst>
                    <a:ext uri="{9D8B030D-6E8A-4147-A177-3AD203B41FA5}">
                      <a16:colId xmlns:a16="http://schemas.microsoft.com/office/drawing/2014/main" val="3434555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134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- 2018-07-18 16:00:01</a:t>
                      </a:r>
                      <a:r>
                        <a:rPr kumimoji="0" lang="de-DE" sz="1000" b="0" i="0" u="none" strike="noStrike" kern="1200" cap="none" spc="0" normalizeH="0" baseline="0" noProof="0">
                          <a:ln>
                            <a:noFill/>
                          </a:ln>
                          <a:solidFill>
                            <a:prstClr val="black"/>
                          </a:solidFill>
                          <a:effectLst/>
                          <a:uLnTx/>
                          <a:uFillTx/>
                          <a:latin typeface="+mn-lt"/>
                          <a:ea typeface="+mn-ea"/>
                          <a:cs typeface="+mn-cs"/>
                        </a:rPr>
                        <a:t>
Das sind die Erfinder des Trecker-Wasserski-Fahrens! So war das unlängst bei Neues aus Büttenwarder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076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- 2018-12-21 18:00:00</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5126100"/>
                  </a:ext>
                </a:extLst>
              </a:tr>
            </a:tbl>
          </a:graphicData>
        </a:graphic>
      </p:graphicFrame>
      <p:sp>
        <p:nvSpPr>
          <p:cNvPr id="4" name="Text Placeholder 3">
            <a:extLst>
              <a:ext uri="{FF2B5EF4-FFF2-40B4-BE49-F238E27FC236}">
                <a16:creationId xmlns:a16="http://schemas.microsoft.com/office/drawing/2014/main" id="{50E665DB-43E9-4437-B018-CFE290EE1AB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14237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681E-F282-4FE2-A52D-9C8B5E25CBED}"/>
              </a:ext>
            </a:extLst>
          </p:cNvPr>
          <p:cNvSpPr>
            <a:spLocks noGrp="1"/>
          </p:cNvSpPr>
          <p:nvPr>
            <p:ph type="title"/>
          </p:nvPr>
        </p:nvSpPr>
        <p:spPr/>
        <p:txBody>
          <a:bodyPr/>
          <a:lstStyle/>
          <a:p>
            <a:r>
              <a:rPr lang="de-DE"/>
              <a:t>Facebook Eigene Posts - Reaktionen - Export | Treckerfahrer dürfen das - 10 of 10</a:t>
            </a:r>
            <a:endParaRPr lang="en-US"/>
          </a:p>
        </p:txBody>
      </p:sp>
      <p:graphicFrame>
        <p:nvGraphicFramePr>
          <p:cNvPr id="5" name="Table Placeholder 4">
            <a:extLst>
              <a:ext uri="{FF2B5EF4-FFF2-40B4-BE49-F238E27FC236}">
                <a16:creationId xmlns:a16="http://schemas.microsoft.com/office/drawing/2014/main" id="{2B6E8B5B-710A-44D9-8E64-9F7057DCB523}"/>
              </a:ext>
            </a:extLst>
          </p:cNvPr>
          <p:cNvGraphicFramePr>
            <a:graphicFrameLocks noGrp="1"/>
          </p:cNvGraphicFramePr>
          <p:nvPr>
            <p:ph type="tbl" sz="quarter" idx="13"/>
            <p:extLst>
              <p:ext uri="{D42A27DB-BD31-4B8C-83A1-F6EECF244321}">
                <p14:modId xmlns:p14="http://schemas.microsoft.com/office/powerpoint/2010/main" val="3804854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302296124"/>
                    </a:ext>
                  </a:extLst>
                </a:gridCol>
                <a:gridCol w="822960">
                  <a:extLst>
                    <a:ext uri="{9D8B030D-6E8A-4147-A177-3AD203B41FA5}">
                      <a16:colId xmlns:a16="http://schemas.microsoft.com/office/drawing/2014/main" val="3598103714"/>
                    </a:ext>
                  </a:extLst>
                </a:gridCol>
                <a:gridCol w="493776">
                  <a:extLst>
                    <a:ext uri="{9D8B030D-6E8A-4147-A177-3AD203B41FA5}">
                      <a16:colId xmlns:a16="http://schemas.microsoft.com/office/drawing/2014/main" val="711114416"/>
                    </a:ext>
                  </a:extLst>
                </a:gridCol>
                <a:gridCol w="493776">
                  <a:extLst>
                    <a:ext uri="{9D8B030D-6E8A-4147-A177-3AD203B41FA5}">
                      <a16:colId xmlns:a16="http://schemas.microsoft.com/office/drawing/2014/main" val="214429289"/>
                    </a:ext>
                  </a:extLst>
                </a:gridCol>
                <a:gridCol w="493776">
                  <a:extLst>
                    <a:ext uri="{9D8B030D-6E8A-4147-A177-3AD203B41FA5}">
                      <a16:colId xmlns:a16="http://schemas.microsoft.com/office/drawing/2014/main" val="1841233092"/>
                    </a:ext>
                  </a:extLst>
                </a:gridCol>
                <a:gridCol w="493776">
                  <a:extLst>
                    <a:ext uri="{9D8B030D-6E8A-4147-A177-3AD203B41FA5}">
                      <a16:colId xmlns:a16="http://schemas.microsoft.com/office/drawing/2014/main" val="3173397557"/>
                    </a:ext>
                  </a:extLst>
                </a:gridCol>
                <a:gridCol w="493776">
                  <a:extLst>
                    <a:ext uri="{9D8B030D-6E8A-4147-A177-3AD203B41FA5}">
                      <a16:colId xmlns:a16="http://schemas.microsoft.com/office/drawing/2014/main" val="111849687"/>
                    </a:ext>
                  </a:extLst>
                </a:gridCol>
                <a:gridCol w="493776">
                  <a:extLst>
                    <a:ext uri="{9D8B030D-6E8A-4147-A177-3AD203B41FA5}">
                      <a16:colId xmlns:a16="http://schemas.microsoft.com/office/drawing/2014/main" val="413758668"/>
                    </a:ext>
                  </a:extLst>
                </a:gridCol>
                <a:gridCol w="493776">
                  <a:extLst>
                    <a:ext uri="{9D8B030D-6E8A-4147-A177-3AD203B41FA5}">
                      <a16:colId xmlns:a16="http://schemas.microsoft.com/office/drawing/2014/main" val="898836018"/>
                    </a:ext>
                  </a:extLst>
                </a:gridCol>
                <a:gridCol w="493776">
                  <a:extLst>
                    <a:ext uri="{9D8B030D-6E8A-4147-A177-3AD203B41FA5}">
                      <a16:colId xmlns:a16="http://schemas.microsoft.com/office/drawing/2014/main" val="2384866189"/>
                    </a:ext>
                  </a:extLst>
                </a:gridCol>
                <a:gridCol w="493776">
                  <a:extLst>
                    <a:ext uri="{9D8B030D-6E8A-4147-A177-3AD203B41FA5}">
                      <a16:colId xmlns:a16="http://schemas.microsoft.com/office/drawing/2014/main" val="671558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1699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- 2018-09-28 15:00:04</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88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16:26:07</a:t>
                      </a:r>
                      <a:r>
                        <a:rPr kumimoji="0" lang="de-DE" sz="1000" b="0" i="0" u="none" strike="noStrike" kern="1200" cap="none" spc="0" normalizeH="0" baseline="0" noProof="0">
                          <a:ln>
                            <a:noFill/>
                          </a:ln>
                          <a:solidFill>
                            <a:prstClr val="black"/>
                          </a:solidFill>
                          <a:effectLst/>
                          <a:uLnTx/>
                          <a:uFillTx/>
                          <a:latin typeface="+mn-lt"/>
                          <a:ea typeface="+mn-ea"/>
                          <a:cs typeface="+mn-cs"/>
                        </a:rPr>
                        <a:t>
Dr. Trecker schrecken kühle Temperaturen keineswegs ab! Wie helft Ihr Euch, wenn der Anlasser diese Tage streikt?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2117117"/>
                  </a:ext>
                </a:extLst>
              </a:tr>
            </a:tbl>
          </a:graphicData>
        </a:graphic>
      </p:graphicFrame>
      <p:sp>
        <p:nvSpPr>
          <p:cNvPr id="4" name="Text Placeholder 3">
            <a:extLst>
              <a:ext uri="{FF2B5EF4-FFF2-40B4-BE49-F238E27FC236}">
                <a16:creationId xmlns:a16="http://schemas.microsoft.com/office/drawing/2014/main" id="{A6792D87-E723-4C31-B0BD-5689DFFCEBA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323731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8BB92-BC99-4E38-B6D3-4F56FBCC45B9}"/>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04EF75A2-1325-4C87-8AC9-77E32FC324BA}"/>
              </a:ext>
            </a:extLst>
          </p:cNvPr>
          <p:cNvGraphicFramePr>
            <a:graphicFrameLocks noGrp="1"/>
          </p:cNvGraphicFramePr>
          <p:nvPr>
            <p:ph type="tbl" sz="quarter" idx="13"/>
            <p:extLst>
              <p:ext uri="{D42A27DB-BD31-4B8C-83A1-F6EECF244321}">
                <p14:modId xmlns:p14="http://schemas.microsoft.com/office/powerpoint/2010/main" val="1491550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3891314"/>
                    </a:ext>
                  </a:extLst>
                </a:gridCol>
                <a:gridCol w="822960">
                  <a:extLst>
                    <a:ext uri="{9D8B030D-6E8A-4147-A177-3AD203B41FA5}">
                      <a16:colId xmlns:a16="http://schemas.microsoft.com/office/drawing/2014/main" val="444945327"/>
                    </a:ext>
                  </a:extLst>
                </a:gridCol>
                <a:gridCol w="822960">
                  <a:extLst>
                    <a:ext uri="{9D8B030D-6E8A-4147-A177-3AD203B41FA5}">
                      <a16:colId xmlns:a16="http://schemas.microsoft.com/office/drawing/2014/main" val="2084676617"/>
                    </a:ext>
                  </a:extLst>
                </a:gridCol>
                <a:gridCol w="822960">
                  <a:extLst>
                    <a:ext uri="{9D8B030D-6E8A-4147-A177-3AD203B41FA5}">
                      <a16:colId xmlns:a16="http://schemas.microsoft.com/office/drawing/2014/main" val="3950498068"/>
                    </a:ext>
                  </a:extLst>
                </a:gridCol>
                <a:gridCol w="822960">
                  <a:extLst>
                    <a:ext uri="{9D8B030D-6E8A-4147-A177-3AD203B41FA5}">
                      <a16:colId xmlns:a16="http://schemas.microsoft.com/office/drawing/2014/main" val="883705398"/>
                    </a:ext>
                  </a:extLst>
                </a:gridCol>
                <a:gridCol w="822960">
                  <a:extLst>
                    <a:ext uri="{9D8B030D-6E8A-4147-A177-3AD203B41FA5}">
                      <a16:colId xmlns:a16="http://schemas.microsoft.com/office/drawing/2014/main" val="393947170"/>
                    </a:ext>
                  </a:extLst>
                </a:gridCol>
                <a:gridCol w="822960">
                  <a:extLst>
                    <a:ext uri="{9D8B030D-6E8A-4147-A177-3AD203B41FA5}">
                      <a16:colId xmlns:a16="http://schemas.microsoft.com/office/drawing/2014/main" val="51064827"/>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416801850"/>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509342</a:t>
                      </a:r>
                    </a:p>
                  </a:txBody>
                  <a:tcPr/>
                </a:tc>
                <a:tc>
                  <a:txBody>
                    <a:bodyPr/>
                    <a:lstStyle/>
                    <a:p>
                      <a:r>
                        <a:rPr lang="en-US" sz="1000"/>
                        <a:t>356723</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764803650"/>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327381</a:t>
                      </a:r>
                    </a:p>
                  </a:txBody>
                  <a:tcPr/>
                </a:tc>
                <a:tc>
                  <a:txBody>
                    <a:bodyPr/>
                    <a:lstStyle/>
                    <a:p>
                      <a:r>
                        <a:rPr lang="en-US" sz="1000"/>
                        <a:t>268789</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092056777"/>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295566</a:t>
                      </a:r>
                    </a:p>
                  </a:txBody>
                  <a:tcPr/>
                </a:tc>
                <a:tc>
                  <a:txBody>
                    <a:bodyPr/>
                    <a:lstStyle/>
                    <a:p>
                      <a:r>
                        <a:rPr lang="en-US" sz="1000"/>
                        <a:t>256642</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794407634"/>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318733</a:t>
                      </a:r>
                    </a:p>
                  </a:txBody>
                  <a:tcPr/>
                </a:tc>
                <a:tc>
                  <a:txBody>
                    <a:bodyPr/>
                    <a:lstStyle/>
                    <a:p>
                      <a:r>
                        <a:rPr lang="en-US" sz="1000"/>
                        <a:t>225891</a:t>
                      </a:r>
                    </a:p>
                  </a:txBody>
                  <a:tcPr/>
                </a:tc>
                <a:tc>
                  <a:txBody>
                    <a:bodyPr/>
                    <a:lstStyle/>
                    <a:p>
                      <a:r>
                        <a:rPr lang="en-US" sz="1000"/>
                        <a:t>27 %</a:t>
                      </a:r>
                    </a:p>
                  </a:txBody>
                  <a:tcPr/>
                </a:tc>
                <a:tc>
                  <a:txBody>
                    <a:bodyPr/>
                    <a:lstStyle/>
                    <a:p>
                      <a:r>
                        <a:rPr lang="en-US" sz="1000"/>
                        <a:t>1:22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481834794"/>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264044</a:t>
                      </a:r>
                    </a:p>
                  </a:txBody>
                  <a:tcPr/>
                </a:tc>
                <a:tc>
                  <a:txBody>
                    <a:bodyPr/>
                    <a:lstStyle/>
                    <a:p>
                      <a:r>
                        <a:rPr lang="en-US" sz="1000"/>
                        <a:t>214019</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916512877"/>
                  </a:ext>
                </a:extLst>
              </a:tr>
            </a:tbl>
          </a:graphicData>
        </a:graphic>
      </p:graphicFrame>
      <p:sp>
        <p:nvSpPr>
          <p:cNvPr id="4" name="Text Placeholder 3">
            <a:extLst>
              <a:ext uri="{FF2B5EF4-FFF2-40B4-BE49-F238E27FC236}">
                <a16:creationId xmlns:a16="http://schemas.microsoft.com/office/drawing/2014/main" id="{EE13A567-1BCB-4FCB-8486-0A81D66515E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457428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1A3BB-2958-4ADE-B00D-13AEADF91B92}"/>
              </a:ext>
            </a:extLst>
          </p:cNvPr>
          <p:cNvSpPr>
            <a:spLocks noGrp="1"/>
          </p:cNvSpPr>
          <p:nvPr>
            <p:ph type="title"/>
          </p:nvPr>
        </p:nvSpPr>
        <p:spPr/>
        <p:txBody>
          <a:bodyPr/>
          <a:lstStyle/>
          <a:p>
            <a:r>
              <a:rPr lang="de-DE"/>
              <a:t>Facebook Eigene Videos - Crossposts (ohne Ersteller) - Export | Treckerfahrer dürfen das - 1 of 6</a:t>
            </a:r>
            <a:endParaRPr lang="en-US"/>
          </a:p>
        </p:txBody>
      </p:sp>
      <p:graphicFrame>
        <p:nvGraphicFramePr>
          <p:cNvPr id="5" name="Table Placeholder 4">
            <a:extLst>
              <a:ext uri="{FF2B5EF4-FFF2-40B4-BE49-F238E27FC236}">
                <a16:creationId xmlns:a16="http://schemas.microsoft.com/office/drawing/2014/main" id="{301457B7-1AD3-406E-A9E6-34DE759C63F7}"/>
              </a:ext>
            </a:extLst>
          </p:cNvPr>
          <p:cNvGraphicFramePr>
            <a:graphicFrameLocks noGrp="1"/>
          </p:cNvGraphicFramePr>
          <p:nvPr>
            <p:ph type="tbl" sz="quarter" idx="13"/>
            <p:extLst>
              <p:ext uri="{D42A27DB-BD31-4B8C-83A1-F6EECF244321}">
                <p14:modId xmlns:p14="http://schemas.microsoft.com/office/powerpoint/2010/main" val="1984877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17933748"/>
                    </a:ext>
                  </a:extLst>
                </a:gridCol>
                <a:gridCol w="493776">
                  <a:extLst>
                    <a:ext uri="{9D8B030D-6E8A-4147-A177-3AD203B41FA5}">
                      <a16:colId xmlns:a16="http://schemas.microsoft.com/office/drawing/2014/main" val="2415582465"/>
                    </a:ext>
                  </a:extLst>
                </a:gridCol>
                <a:gridCol w="411480">
                  <a:extLst>
                    <a:ext uri="{9D8B030D-6E8A-4147-A177-3AD203B41FA5}">
                      <a16:colId xmlns:a16="http://schemas.microsoft.com/office/drawing/2014/main" val="3584915263"/>
                    </a:ext>
                  </a:extLst>
                </a:gridCol>
                <a:gridCol w="411480">
                  <a:extLst>
                    <a:ext uri="{9D8B030D-6E8A-4147-A177-3AD203B41FA5}">
                      <a16:colId xmlns:a16="http://schemas.microsoft.com/office/drawing/2014/main" val="2723010642"/>
                    </a:ext>
                  </a:extLst>
                </a:gridCol>
                <a:gridCol w="246888">
                  <a:extLst>
                    <a:ext uri="{9D8B030D-6E8A-4147-A177-3AD203B41FA5}">
                      <a16:colId xmlns:a16="http://schemas.microsoft.com/office/drawing/2014/main" val="2334731526"/>
                    </a:ext>
                  </a:extLst>
                </a:gridCol>
                <a:gridCol w="658368">
                  <a:extLst>
                    <a:ext uri="{9D8B030D-6E8A-4147-A177-3AD203B41FA5}">
                      <a16:colId xmlns:a16="http://schemas.microsoft.com/office/drawing/2014/main" val="898378210"/>
                    </a:ext>
                  </a:extLst>
                </a:gridCol>
                <a:gridCol w="576072">
                  <a:extLst>
                    <a:ext uri="{9D8B030D-6E8A-4147-A177-3AD203B41FA5}">
                      <a16:colId xmlns:a16="http://schemas.microsoft.com/office/drawing/2014/main" val="2156923758"/>
                    </a:ext>
                  </a:extLst>
                </a:gridCol>
                <a:gridCol w="576072">
                  <a:extLst>
                    <a:ext uri="{9D8B030D-6E8A-4147-A177-3AD203B41FA5}">
                      <a16:colId xmlns:a16="http://schemas.microsoft.com/office/drawing/2014/main" val="3303991915"/>
                    </a:ext>
                  </a:extLst>
                </a:gridCol>
                <a:gridCol w="411480">
                  <a:extLst>
                    <a:ext uri="{9D8B030D-6E8A-4147-A177-3AD203B41FA5}">
                      <a16:colId xmlns:a16="http://schemas.microsoft.com/office/drawing/2014/main" val="3905517395"/>
                    </a:ext>
                  </a:extLst>
                </a:gridCol>
                <a:gridCol w="658368">
                  <a:extLst>
                    <a:ext uri="{9D8B030D-6E8A-4147-A177-3AD203B41FA5}">
                      <a16:colId xmlns:a16="http://schemas.microsoft.com/office/drawing/2014/main" val="765856471"/>
                    </a:ext>
                  </a:extLst>
                </a:gridCol>
                <a:gridCol w="329184">
                  <a:extLst>
                    <a:ext uri="{9D8B030D-6E8A-4147-A177-3AD203B41FA5}">
                      <a16:colId xmlns:a16="http://schemas.microsoft.com/office/drawing/2014/main" val="3729365686"/>
                    </a:ext>
                  </a:extLst>
                </a:gridCol>
                <a:gridCol w="493776">
                  <a:extLst>
                    <a:ext uri="{9D8B030D-6E8A-4147-A177-3AD203B41FA5}">
                      <a16:colId xmlns:a16="http://schemas.microsoft.com/office/drawing/2014/main" val="4109626370"/>
                    </a:ext>
                  </a:extLst>
                </a:gridCol>
                <a:gridCol w="329184">
                  <a:extLst>
                    <a:ext uri="{9D8B030D-6E8A-4147-A177-3AD203B41FA5}">
                      <a16:colId xmlns:a16="http://schemas.microsoft.com/office/drawing/2014/main" val="508893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6871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268705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92515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2410787070"/>
                  </a:ext>
                </a:extLst>
              </a:tr>
            </a:tbl>
          </a:graphicData>
        </a:graphic>
      </p:graphicFrame>
      <p:sp>
        <p:nvSpPr>
          <p:cNvPr id="4" name="Text Placeholder 3">
            <a:extLst>
              <a:ext uri="{FF2B5EF4-FFF2-40B4-BE49-F238E27FC236}">
                <a16:creationId xmlns:a16="http://schemas.microsoft.com/office/drawing/2014/main" id="{B9274580-F342-44B9-A6D3-4D59E1B5331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751483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C844F-825C-4490-AAFF-9948E22DC911}"/>
              </a:ext>
            </a:extLst>
          </p:cNvPr>
          <p:cNvSpPr>
            <a:spLocks noGrp="1"/>
          </p:cNvSpPr>
          <p:nvPr>
            <p:ph type="title"/>
          </p:nvPr>
        </p:nvSpPr>
        <p:spPr/>
        <p:txBody>
          <a:bodyPr/>
          <a:lstStyle/>
          <a:p>
            <a:r>
              <a:rPr lang="de-DE"/>
              <a:t>Facebook Eigene Videos - Crossposts (ohne Ersteller) - Export | Treckerfahrer dürfen das - 2 of 6</a:t>
            </a:r>
            <a:endParaRPr lang="en-US"/>
          </a:p>
        </p:txBody>
      </p:sp>
      <p:graphicFrame>
        <p:nvGraphicFramePr>
          <p:cNvPr id="5" name="Table Placeholder 4">
            <a:extLst>
              <a:ext uri="{FF2B5EF4-FFF2-40B4-BE49-F238E27FC236}">
                <a16:creationId xmlns:a16="http://schemas.microsoft.com/office/drawing/2014/main" id="{B5C7D1E8-7BC6-411B-B69B-B0918ECA2D2A}"/>
              </a:ext>
            </a:extLst>
          </p:cNvPr>
          <p:cNvGraphicFramePr>
            <a:graphicFrameLocks noGrp="1"/>
          </p:cNvGraphicFramePr>
          <p:nvPr>
            <p:ph type="tbl" sz="quarter" idx="13"/>
            <p:extLst>
              <p:ext uri="{D42A27DB-BD31-4B8C-83A1-F6EECF244321}">
                <p14:modId xmlns:p14="http://schemas.microsoft.com/office/powerpoint/2010/main" val="78685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2717346"/>
                    </a:ext>
                  </a:extLst>
                </a:gridCol>
                <a:gridCol w="493776">
                  <a:extLst>
                    <a:ext uri="{9D8B030D-6E8A-4147-A177-3AD203B41FA5}">
                      <a16:colId xmlns:a16="http://schemas.microsoft.com/office/drawing/2014/main" val="2580542643"/>
                    </a:ext>
                  </a:extLst>
                </a:gridCol>
                <a:gridCol w="411480">
                  <a:extLst>
                    <a:ext uri="{9D8B030D-6E8A-4147-A177-3AD203B41FA5}">
                      <a16:colId xmlns:a16="http://schemas.microsoft.com/office/drawing/2014/main" val="2588280903"/>
                    </a:ext>
                  </a:extLst>
                </a:gridCol>
                <a:gridCol w="411480">
                  <a:extLst>
                    <a:ext uri="{9D8B030D-6E8A-4147-A177-3AD203B41FA5}">
                      <a16:colId xmlns:a16="http://schemas.microsoft.com/office/drawing/2014/main" val="1152700325"/>
                    </a:ext>
                  </a:extLst>
                </a:gridCol>
                <a:gridCol w="246888">
                  <a:extLst>
                    <a:ext uri="{9D8B030D-6E8A-4147-A177-3AD203B41FA5}">
                      <a16:colId xmlns:a16="http://schemas.microsoft.com/office/drawing/2014/main" val="3310831410"/>
                    </a:ext>
                  </a:extLst>
                </a:gridCol>
                <a:gridCol w="658368">
                  <a:extLst>
                    <a:ext uri="{9D8B030D-6E8A-4147-A177-3AD203B41FA5}">
                      <a16:colId xmlns:a16="http://schemas.microsoft.com/office/drawing/2014/main" val="1729253967"/>
                    </a:ext>
                  </a:extLst>
                </a:gridCol>
                <a:gridCol w="576072">
                  <a:extLst>
                    <a:ext uri="{9D8B030D-6E8A-4147-A177-3AD203B41FA5}">
                      <a16:colId xmlns:a16="http://schemas.microsoft.com/office/drawing/2014/main" val="1224731559"/>
                    </a:ext>
                  </a:extLst>
                </a:gridCol>
                <a:gridCol w="576072">
                  <a:extLst>
                    <a:ext uri="{9D8B030D-6E8A-4147-A177-3AD203B41FA5}">
                      <a16:colId xmlns:a16="http://schemas.microsoft.com/office/drawing/2014/main" val="1518732320"/>
                    </a:ext>
                  </a:extLst>
                </a:gridCol>
                <a:gridCol w="411480">
                  <a:extLst>
                    <a:ext uri="{9D8B030D-6E8A-4147-A177-3AD203B41FA5}">
                      <a16:colId xmlns:a16="http://schemas.microsoft.com/office/drawing/2014/main" val="3952760751"/>
                    </a:ext>
                  </a:extLst>
                </a:gridCol>
                <a:gridCol w="658368">
                  <a:extLst>
                    <a:ext uri="{9D8B030D-6E8A-4147-A177-3AD203B41FA5}">
                      <a16:colId xmlns:a16="http://schemas.microsoft.com/office/drawing/2014/main" val="1295513418"/>
                    </a:ext>
                  </a:extLst>
                </a:gridCol>
                <a:gridCol w="329184">
                  <a:extLst>
                    <a:ext uri="{9D8B030D-6E8A-4147-A177-3AD203B41FA5}">
                      <a16:colId xmlns:a16="http://schemas.microsoft.com/office/drawing/2014/main" val="2890864904"/>
                    </a:ext>
                  </a:extLst>
                </a:gridCol>
                <a:gridCol w="493776">
                  <a:extLst>
                    <a:ext uri="{9D8B030D-6E8A-4147-A177-3AD203B41FA5}">
                      <a16:colId xmlns:a16="http://schemas.microsoft.com/office/drawing/2014/main" val="3251447419"/>
                    </a:ext>
                  </a:extLst>
                </a:gridCol>
                <a:gridCol w="329184">
                  <a:extLst>
                    <a:ext uri="{9D8B030D-6E8A-4147-A177-3AD203B41FA5}">
                      <a16:colId xmlns:a16="http://schemas.microsoft.com/office/drawing/2014/main" val="2152964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3131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339972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14:12:16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173884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22359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15:00:02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465032694"/>
                  </a:ext>
                </a:extLst>
              </a:tr>
            </a:tbl>
          </a:graphicData>
        </a:graphic>
      </p:graphicFrame>
      <p:sp>
        <p:nvSpPr>
          <p:cNvPr id="4" name="Text Placeholder 3">
            <a:extLst>
              <a:ext uri="{FF2B5EF4-FFF2-40B4-BE49-F238E27FC236}">
                <a16:creationId xmlns:a16="http://schemas.microsoft.com/office/drawing/2014/main" id="{834A4988-DBD3-4DAB-BB94-8A1F2454B75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26730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89428-F44F-4E3D-B286-4409D0A21B1A}"/>
              </a:ext>
            </a:extLst>
          </p:cNvPr>
          <p:cNvSpPr>
            <a:spLocks noGrp="1"/>
          </p:cNvSpPr>
          <p:nvPr>
            <p:ph type="title"/>
          </p:nvPr>
        </p:nvSpPr>
        <p:spPr/>
        <p:txBody>
          <a:bodyPr/>
          <a:lstStyle/>
          <a:p>
            <a:r>
              <a:rPr lang="de-DE"/>
              <a:t>Facebook Eigene Videos - Crossposts (ohne Ersteller) - Export | Treckerfahrer dürfen das - 3 of 6</a:t>
            </a:r>
            <a:endParaRPr lang="en-US"/>
          </a:p>
        </p:txBody>
      </p:sp>
      <p:graphicFrame>
        <p:nvGraphicFramePr>
          <p:cNvPr id="5" name="Table Placeholder 4">
            <a:extLst>
              <a:ext uri="{FF2B5EF4-FFF2-40B4-BE49-F238E27FC236}">
                <a16:creationId xmlns:a16="http://schemas.microsoft.com/office/drawing/2014/main" id="{DDDBACFF-516B-4DC3-A73E-A61655171550}"/>
              </a:ext>
            </a:extLst>
          </p:cNvPr>
          <p:cNvGraphicFramePr>
            <a:graphicFrameLocks noGrp="1"/>
          </p:cNvGraphicFramePr>
          <p:nvPr>
            <p:ph type="tbl" sz="quarter" idx="13"/>
            <p:extLst>
              <p:ext uri="{D42A27DB-BD31-4B8C-83A1-F6EECF244321}">
                <p14:modId xmlns:p14="http://schemas.microsoft.com/office/powerpoint/2010/main" val="1547811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65477577"/>
                    </a:ext>
                  </a:extLst>
                </a:gridCol>
                <a:gridCol w="493776">
                  <a:extLst>
                    <a:ext uri="{9D8B030D-6E8A-4147-A177-3AD203B41FA5}">
                      <a16:colId xmlns:a16="http://schemas.microsoft.com/office/drawing/2014/main" val="1036877694"/>
                    </a:ext>
                  </a:extLst>
                </a:gridCol>
                <a:gridCol w="411480">
                  <a:extLst>
                    <a:ext uri="{9D8B030D-6E8A-4147-A177-3AD203B41FA5}">
                      <a16:colId xmlns:a16="http://schemas.microsoft.com/office/drawing/2014/main" val="2537508449"/>
                    </a:ext>
                  </a:extLst>
                </a:gridCol>
                <a:gridCol w="411480">
                  <a:extLst>
                    <a:ext uri="{9D8B030D-6E8A-4147-A177-3AD203B41FA5}">
                      <a16:colId xmlns:a16="http://schemas.microsoft.com/office/drawing/2014/main" val="3637485563"/>
                    </a:ext>
                  </a:extLst>
                </a:gridCol>
                <a:gridCol w="246888">
                  <a:extLst>
                    <a:ext uri="{9D8B030D-6E8A-4147-A177-3AD203B41FA5}">
                      <a16:colId xmlns:a16="http://schemas.microsoft.com/office/drawing/2014/main" val="676498784"/>
                    </a:ext>
                  </a:extLst>
                </a:gridCol>
                <a:gridCol w="658368">
                  <a:extLst>
                    <a:ext uri="{9D8B030D-6E8A-4147-A177-3AD203B41FA5}">
                      <a16:colId xmlns:a16="http://schemas.microsoft.com/office/drawing/2014/main" val="4237326951"/>
                    </a:ext>
                  </a:extLst>
                </a:gridCol>
                <a:gridCol w="576072">
                  <a:extLst>
                    <a:ext uri="{9D8B030D-6E8A-4147-A177-3AD203B41FA5}">
                      <a16:colId xmlns:a16="http://schemas.microsoft.com/office/drawing/2014/main" val="4218284412"/>
                    </a:ext>
                  </a:extLst>
                </a:gridCol>
                <a:gridCol w="576072">
                  <a:extLst>
                    <a:ext uri="{9D8B030D-6E8A-4147-A177-3AD203B41FA5}">
                      <a16:colId xmlns:a16="http://schemas.microsoft.com/office/drawing/2014/main" val="968841500"/>
                    </a:ext>
                  </a:extLst>
                </a:gridCol>
                <a:gridCol w="411480">
                  <a:extLst>
                    <a:ext uri="{9D8B030D-6E8A-4147-A177-3AD203B41FA5}">
                      <a16:colId xmlns:a16="http://schemas.microsoft.com/office/drawing/2014/main" val="4047824166"/>
                    </a:ext>
                  </a:extLst>
                </a:gridCol>
                <a:gridCol w="658368">
                  <a:extLst>
                    <a:ext uri="{9D8B030D-6E8A-4147-A177-3AD203B41FA5}">
                      <a16:colId xmlns:a16="http://schemas.microsoft.com/office/drawing/2014/main" val="518147782"/>
                    </a:ext>
                  </a:extLst>
                </a:gridCol>
                <a:gridCol w="329184">
                  <a:extLst>
                    <a:ext uri="{9D8B030D-6E8A-4147-A177-3AD203B41FA5}">
                      <a16:colId xmlns:a16="http://schemas.microsoft.com/office/drawing/2014/main" val="2206250935"/>
                    </a:ext>
                  </a:extLst>
                </a:gridCol>
                <a:gridCol w="493776">
                  <a:extLst>
                    <a:ext uri="{9D8B030D-6E8A-4147-A177-3AD203B41FA5}">
                      <a16:colId xmlns:a16="http://schemas.microsoft.com/office/drawing/2014/main" val="1049463244"/>
                    </a:ext>
                  </a:extLst>
                </a:gridCol>
                <a:gridCol w="329184">
                  <a:extLst>
                    <a:ext uri="{9D8B030D-6E8A-4147-A177-3AD203B41FA5}">
                      <a16:colId xmlns:a16="http://schemas.microsoft.com/office/drawing/2014/main" val="30642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16598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- 2018-02-14 14:00:00 </a:t>
                      </a:r>
                      <a:r>
                        <a:rPr kumimoji="0" lang="de-DE" sz="1000" b="0" i="0" u="none" strike="noStrike" kern="1200" cap="none" spc="0" normalizeH="0" baseline="0" noProof="0">
                          <a:ln>
                            <a:noFill/>
                          </a:ln>
                          <a:solidFill>
                            <a:prstClr val="black"/>
                          </a:solidFill>
                          <a:effectLst/>
                          <a:uLnTx/>
                          <a:uFillTx/>
                          <a:latin typeface="+mn-lt"/>
                          <a:ea typeface="+mn-ea"/>
                          <a:cs typeface="+mn-cs"/>
                        </a:rPr>
                        <a:t> 
 Ohne ihn wird's schwieriger, aber was ist, wenn er nichts mehr wuppt? Dr. Trecker weiß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85378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- 2018-02-17 14:00:00 </a:t>
                      </a:r>
                      <a:r>
                        <a:rPr kumimoji="0" lang="de-DE" sz="1000" b="0" i="0" u="none" strike="noStrike" kern="1200" cap="none" spc="0" normalizeH="0" baseline="0" noProof="0">
                          <a:ln>
                            <a:noFill/>
                          </a:ln>
                          <a:solidFill>
                            <a:prstClr val="black"/>
                          </a:solidFill>
                          <a:effectLst/>
                          <a:uLnTx/>
                          <a:uFillTx/>
                          <a:latin typeface="+mn-lt"/>
                          <a:ea typeface="+mn-ea"/>
                          <a:cs typeface="+mn-cs"/>
                        </a:rPr>
                        <a:t> 
 Schlepper, die Multifunktionsmaschinen der Welt, klar das der Winter bei Treckerfahrern kommen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0933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72676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388330544"/>
                  </a:ext>
                </a:extLst>
              </a:tr>
            </a:tbl>
          </a:graphicData>
        </a:graphic>
      </p:graphicFrame>
      <p:sp>
        <p:nvSpPr>
          <p:cNvPr id="4" name="Text Placeholder 3">
            <a:extLst>
              <a:ext uri="{FF2B5EF4-FFF2-40B4-BE49-F238E27FC236}">
                <a16:creationId xmlns:a16="http://schemas.microsoft.com/office/drawing/2014/main" id="{CDFE55BF-035B-477B-B57C-21DD1BA9D36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4073434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1C2C4-2BC7-4B45-B63C-07251AD12265}"/>
              </a:ext>
            </a:extLst>
          </p:cNvPr>
          <p:cNvSpPr>
            <a:spLocks noGrp="1"/>
          </p:cNvSpPr>
          <p:nvPr>
            <p:ph type="title"/>
          </p:nvPr>
        </p:nvSpPr>
        <p:spPr/>
        <p:txBody>
          <a:bodyPr/>
          <a:lstStyle/>
          <a:p>
            <a:r>
              <a:rPr lang="de-DE"/>
              <a:t>Facebook Eigene Videos - Crossposts (ohne Ersteller) - Export | Treckerfahrer dürfen das - 4 of 6</a:t>
            </a:r>
            <a:endParaRPr lang="en-US"/>
          </a:p>
        </p:txBody>
      </p:sp>
      <p:graphicFrame>
        <p:nvGraphicFramePr>
          <p:cNvPr id="5" name="Table Placeholder 4">
            <a:extLst>
              <a:ext uri="{FF2B5EF4-FFF2-40B4-BE49-F238E27FC236}">
                <a16:creationId xmlns:a16="http://schemas.microsoft.com/office/drawing/2014/main" id="{7C4030D6-B163-494E-BB4B-692F48C9A91C}"/>
              </a:ext>
            </a:extLst>
          </p:cNvPr>
          <p:cNvGraphicFramePr>
            <a:graphicFrameLocks noGrp="1"/>
          </p:cNvGraphicFramePr>
          <p:nvPr>
            <p:ph type="tbl" sz="quarter" idx="13"/>
            <p:extLst>
              <p:ext uri="{D42A27DB-BD31-4B8C-83A1-F6EECF244321}">
                <p14:modId xmlns:p14="http://schemas.microsoft.com/office/powerpoint/2010/main" val="2829238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639549666"/>
                    </a:ext>
                  </a:extLst>
                </a:gridCol>
                <a:gridCol w="493776">
                  <a:extLst>
                    <a:ext uri="{9D8B030D-6E8A-4147-A177-3AD203B41FA5}">
                      <a16:colId xmlns:a16="http://schemas.microsoft.com/office/drawing/2014/main" val="175260751"/>
                    </a:ext>
                  </a:extLst>
                </a:gridCol>
                <a:gridCol w="411480">
                  <a:extLst>
                    <a:ext uri="{9D8B030D-6E8A-4147-A177-3AD203B41FA5}">
                      <a16:colId xmlns:a16="http://schemas.microsoft.com/office/drawing/2014/main" val="2678255600"/>
                    </a:ext>
                  </a:extLst>
                </a:gridCol>
                <a:gridCol w="411480">
                  <a:extLst>
                    <a:ext uri="{9D8B030D-6E8A-4147-A177-3AD203B41FA5}">
                      <a16:colId xmlns:a16="http://schemas.microsoft.com/office/drawing/2014/main" val="2314502171"/>
                    </a:ext>
                  </a:extLst>
                </a:gridCol>
                <a:gridCol w="246888">
                  <a:extLst>
                    <a:ext uri="{9D8B030D-6E8A-4147-A177-3AD203B41FA5}">
                      <a16:colId xmlns:a16="http://schemas.microsoft.com/office/drawing/2014/main" val="3548068638"/>
                    </a:ext>
                  </a:extLst>
                </a:gridCol>
                <a:gridCol w="658368">
                  <a:extLst>
                    <a:ext uri="{9D8B030D-6E8A-4147-A177-3AD203B41FA5}">
                      <a16:colId xmlns:a16="http://schemas.microsoft.com/office/drawing/2014/main" val="3191330256"/>
                    </a:ext>
                  </a:extLst>
                </a:gridCol>
                <a:gridCol w="576072">
                  <a:extLst>
                    <a:ext uri="{9D8B030D-6E8A-4147-A177-3AD203B41FA5}">
                      <a16:colId xmlns:a16="http://schemas.microsoft.com/office/drawing/2014/main" val="2140290688"/>
                    </a:ext>
                  </a:extLst>
                </a:gridCol>
                <a:gridCol w="576072">
                  <a:extLst>
                    <a:ext uri="{9D8B030D-6E8A-4147-A177-3AD203B41FA5}">
                      <a16:colId xmlns:a16="http://schemas.microsoft.com/office/drawing/2014/main" val="4210300885"/>
                    </a:ext>
                  </a:extLst>
                </a:gridCol>
                <a:gridCol w="411480">
                  <a:extLst>
                    <a:ext uri="{9D8B030D-6E8A-4147-A177-3AD203B41FA5}">
                      <a16:colId xmlns:a16="http://schemas.microsoft.com/office/drawing/2014/main" val="237201963"/>
                    </a:ext>
                  </a:extLst>
                </a:gridCol>
                <a:gridCol w="658368">
                  <a:extLst>
                    <a:ext uri="{9D8B030D-6E8A-4147-A177-3AD203B41FA5}">
                      <a16:colId xmlns:a16="http://schemas.microsoft.com/office/drawing/2014/main" val="1403812026"/>
                    </a:ext>
                  </a:extLst>
                </a:gridCol>
                <a:gridCol w="329184">
                  <a:extLst>
                    <a:ext uri="{9D8B030D-6E8A-4147-A177-3AD203B41FA5}">
                      <a16:colId xmlns:a16="http://schemas.microsoft.com/office/drawing/2014/main" val="4024628119"/>
                    </a:ext>
                  </a:extLst>
                </a:gridCol>
                <a:gridCol w="493776">
                  <a:extLst>
                    <a:ext uri="{9D8B030D-6E8A-4147-A177-3AD203B41FA5}">
                      <a16:colId xmlns:a16="http://schemas.microsoft.com/office/drawing/2014/main" val="994970303"/>
                    </a:ext>
                  </a:extLst>
                </a:gridCol>
                <a:gridCol w="329184">
                  <a:extLst>
                    <a:ext uri="{9D8B030D-6E8A-4147-A177-3AD203B41FA5}">
                      <a16:colId xmlns:a16="http://schemas.microsoft.com/office/drawing/2014/main" val="2048430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0072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- 2018-08-30 10:00:02 </a:t>
                      </a:r>
                      <a:r>
                        <a:rPr kumimoji="0" lang="de-DE" sz="1000" b="0" i="0" u="none" strike="noStrike" kern="1200" cap="none" spc="0" normalizeH="0" baseline="0" noProof="0">
                          <a:ln>
                            <a:noFill/>
                          </a:ln>
                          <a:solidFill>
                            <a:prstClr val="black"/>
                          </a:solidFill>
                          <a:effectLst/>
                          <a:uLnTx/>
                          <a:uFillTx/>
                          <a:latin typeface="+mn-lt"/>
                          <a:ea typeface="+mn-ea"/>
                          <a:cs typeface="+mn-cs"/>
                        </a:rPr>
                        <a:t> 
 Und: was sagen die Alpen-Spezialisten...?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8062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15:00:04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158018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- 2018-01-31 14:00:00 </a:t>
                      </a:r>
                      <a:r>
                        <a:rPr kumimoji="0" lang="de-DE" sz="1000" b="0" i="0" u="none" strike="noStrike" kern="1200" cap="none" spc="0" normalizeH="0" baseline="0" noProof="0">
                          <a:ln>
                            <a:noFill/>
                          </a:ln>
                          <a:solidFill>
                            <a:prstClr val="black"/>
                          </a:solidFill>
                          <a:effectLst/>
                          <a:uLnTx/>
                          <a:uFillTx/>
                          <a:latin typeface="+mn-lt"/>
                          <a:ea typeface="+mn-ea"/>
                          <a:cs typeface="+mn-cs"/>
                        </a:rPr>
                        <a:t> 
 Mit diesem Ritscher wollen wir das große Thema "Restaurierung" starten. Vom geht nicht bis hin zur ersten Ausfahrt. Sven und Dr. Trecker haben sich einiges vorgenommen,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963148534"/>
                  </a:ext>
                </a:extLst>
              </a:tr>
            </a:tbl>
          </a:graphicData>
        </a:graphic>
      </p:graphicFrame>
      <p:sp>
        <p:nvSpPr>
          <p:cNvPr id="4" name="Text Placeholder 3">
            <a:extLst>
              <a:ext uri="{FF2B5EF4-FFF2-40B4-BE49-F238E27FC236}">
                <a16:creationId xmlns:a16="http://schemas.microsoft.com/office/drawing/2014/main" id="{8ADC6A13-6198-4743-9450-3C227341C96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20629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EC94-C840-4701-8B48-F47A67F54B5D}"/>
              </a:ext>
            </a:extLst>
          </p:cNvPr>
          <p:cNvSpPr>
            <a:spLocks noGrp="1"/>
          </p:cNvSpPr>
          <p:nvPr>
            <p:ph type="title"/>
          </p:nvPr>
        </p:nvSpPr>
        <p:spPr/>
        <p:txBody>
          <a:bodyPr/>
          <a:lstStyle/>
          <a:p>
            <a:r>
              <a:rPr lang="de-DE"/>
              <a:t>Facebook Eigene Videos - Crossposts (ohne Ersteller) - Export | Treckerfahrer dürfen das - 5 of 6</a:t>
            </a:r>
            <a:endParaRPr lang="en-US"/>
          </a:p>
        </p:txBody>
      </p:sp>
      <p:graphicFrame>
        <p:nvGraphicFramePr>
          <p:cNvPr id="5" name="Table Placeholder 4">
            <a:extLst>
              <a:ext uri="{FF2B5EF4-FFF2-40B4-BE49-F238E27FC236}">
                <a16:creationId xmlns:a16="http://schemas.microsoft.com/office/drawing/2014/main" id="{839C91D1-AD9C-4268-B5E3-1ECD64AB427B}"/>
              </a:ext>
            </a:extLst>
          </p:cNvPr>
          <p:cNvGraphicFramePr>
            <a:graphicFrameLocks noGrp="1"/>
          </p:cNvGraphicFramePr>
          <p:nvPr>
            <p:ph type="tbl" sz="quarter" idx="13"/>
            <p:extLst>
              <p:ext uri="{D42A27DB-BD31-4B8C-83A1-F6EECF244321}">
                <p14:modId xmlns:p14="http://schemas.microsoft.com/office/powerpoint/2010/main" val="3750709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58754766"/>
                    </a:ext>
                  </a:extLst>
                </a:gridCol>
                <a:gridCol w="493776">
                  <a:extLst>
                    <a:ext uri="{9D8B030D-6E8A-4147-A177-3AD203B41FA5}">
                      <a16:colId xmlns:a16="http://schemas.microsoft.com/office/drawing/2014/main" val="2003304137"/>
                    </a:ext>
                  </a:extLst>
                </a:gridCol>
                <a:gridCol w="411480">
                  <a:extLst>
                    <a:ext uri="{9D8B030D-6E8A-4147-A177-3AD203B41FA5}">
                      <a16:colId xmlns:a16="http://schemas.microsoft.com/office/drawing/2014/main" val="3660580569"/>
                    </a:ext>
                  </a:extLst>
                </a:gridCol>
                <a:gridCol w="411480">
                  <a:extLst>
                    <a:ext uri="{9D8B030D-6E8A-4147-A177-3AD203B41FA5}">
                      <a16:colId xmlns:a16="http://schemas.microsoft.com/office/drawing/2014/main" val="3720479453"/>
                    </a:ext>
                  </a:extLst>
                </a:gridCol>
                <a:gridCol w="246888">
                  <a:extLst>
                    <a:ext uri="{9D8B030D-6E8A-4147-A177-3AD203B41FA5}">
                      <a16:colId xmlns:a16="http://schemas.microsoft.com/office/drawing/2014/main" val="2983808359"/>
                    </a:ext>
                  </a:extLst>
                </a:gridCol>
                <a:gridCol w="658368">
                  <a:extLst>
                    <a:ext uri="{9D8B030D-6E8A-4147-A177-3AD203B41FA5}">
                      <a16:colId xmlns:a16="http://schemas.microsoft.com/office/drawing/2014/main" val="3697217607"/>
                    </a:ext>
                  </a:extLst>
                </a:gridCol>
                <a:gridCol w="576072">
                  <a:extLst>
                    <a:ext uri="{9D8B030D-6E8A-4147-A177-3AD203B41FA5}">
                      <a16:colId xmlns:a16="http://schemas.microsoft.com/office/drawing/2014/main" val="52078963"/>
                    </a:ext>
                  </a:extLst>
                </a:gridCol>
                <a:gridCol w="576072">
                  <a:extLst>
                    <a:ext uri="{9D8B030D-6E8A-4147-A177-3AD203B41FA5}">
                      <a16:colId xmlns:a16="http://schemas.microsoft.com/office/drawing/2014/main" val="4035575107"/>
                    </a:ext>
                  </a:extLst>
                </a:gridCol>
                <a:gridCol w="411480">
                  <a:extLst>
                    <a:ext uri="{9D8B030D-6E8A-4147-A177-3AD203B41FA5}">
                      <a16:colId xmlns:a16="http://schemas.microsoft.com/office/drawing/2014/main" val="3152508716"/>
                    </a:ext>
                  </a:extLst>
                </a:gridCol>
                <a:gridCol w="658368">
                  <a:extLst>
                    <a:ext uri="{9D8B030D-6E8A-4147-A177-3AD203B41FA5}">
                      <a16:colId xmlns:a16="http://schemas.microsoft.com/office/drawing/2014/main" val="3103366910"/>
                    </a:ext>
                  </a:extLst>
                </a:gridCol>
                <a:gridCol w="329184">
                  <a:extLst>
                    <a:ext uri="{9D8B030D-6E8A-4147-A177-3AD203B41FA5}">
                      <a16:colId xmlns:a16="http://schemas.microsoft.com/office/drawing/2014/main" val="3574709343"/>
                    </a:ext>
                  </a:extLst>
                </a:gridCol>
                <a:gridCol w="493776">
                  <a:extLst>
                    <a:ext uri="{9D8B030D-6E8A-4147-A177-3AD203B41FA5}">
                      <a16:colId xmlns:a16="http://schemas.microsoft.com/office/drawing/2014/main" val="1230736493"/>
                    </a:ext>
                  </a:extLst>
                </a:gridCol>
                <a:gridCol w="329184">
                  <a:extLst>
                    <a:ext uri="{9D8B030D-6E8A-4147-A177-3AD203B41FA5}">
                      <a16:colId xmlns:a16="http://schemas.microsoft.com/office/drawing/2014/main" val="492617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5059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- 2018-11-28 09:18:26 </a:t>
                      </a:r>
                      <a:r>
                        <a:rPr kumimoji="0" lang="de-DE" sz="1000" b="0" i="0" u="none" strike="noStrike" kern="1200" cap="none" spc="0" normalizeH="0" baseline="0" noProof="0">
                          <a:ln>
                            <a:noFill/>
                          </a:ln>
                          <a:solidFill>
                            <a:prstClr val="black"/>
                          </a:solidFill>
                          <a:effectLst/>
                          <a:uLnTx/>
                          <a:uFillTx/>
                          <a:latin typeface="+mn-lt"/>
                          <a:ea typeface="+mn-ea"/>
                          <a:cs typeface="+mn-cs"/>
                        </a:rPr>
                        <a:t> 
 Ach du Schreck, in ein paar Wochen ist Weihnachten!!!!!
Hier vielleicht eine kleine Geschenkidee, wenn der große Schlepper nicht in die Garage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33097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- 2018-08-03 12:00:00 </a:t>
                      </a:r>
                      <a:r>
                        <a:rPr kumimoji="0" lang="de-DE" sz="1000" b="0" i="0" u="none" strike="noStrike" kern="1200" cap="none" spc="0" normalizeH="0" baseline="0" noProof="0">
                          <a:ln>
                            <a:noFill/>
                          </a:ln>
                          <a:solidFill>
                            <a:prstClr val="black"/>
                          </a:solidFill>
                          <a:effectLst/>
                          <a:uLnTx/>
                          <a:uFillTx/>
                          <a:latin typeface="+mn-lt"/>
                          <a:ea typeface="+mn-ea"/>
                          <a:cs typeface="+mn-cs"/>
                        </a:rPr>
                        <a:t> 
 Damit wenigstens der Rasen erstklassig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3033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- 2018-11-15 09:26:38 </a:t>
                      </a:r>
                      <a:r>
                        <a:rPr kumimoji="0" lang="de-DE" sz="1000" b="0" i="0" u="none" strike="noStrike" kern="1200" cap="none" spc="0" normalizeH="0" baseline="0" noProof="0">
                          <a:ln>
                            <a:noFill/>
                          </a:ln>
                          <a:solidFill>
                            <a:prstClr val="black"/>
                          </a:solidFill>
                          <a:effectLst/>
                          <a:uLnTx/>
                          <a:uFillTx/>
                          <a:latin typeface="+mn-lt"/>
                          <a:ea typeface="+mn-ea"/>
                          <a:cs typeface="+mn-cs"/>
                        </a:rPr>
                        <a:t> 
 Universal-Motor-Gerät, aber wirklich universal? Wir wollten es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724031220"/>
                  </a:ext>
                </a:extLst>
              </a:tr>
            </a:tbl>
          </a:graphicData>
        </a:graphic>
      </p:graphicFrame>
      <p:sp>
        <p:nvSpPr>
          <p:cNvPr id="4" name="Text Placeholder 3">
            <a:extLst>
              <a:ext uri="{FF2B5EF4-FFF2-40B4-BE49-F238E27FC236}">
                <a16:creationId xmlns:a16="http://schemas.microsoft.com/office/drawing/2014/main" id="{BA28E5C2-5C40-4BB3-94DF-9B4800B05CE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40669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A62A3-31BC-4C88-BD05-F120E4A66E26}"/>
              </a:ext>
            </a:extLst>
          </p:cNvPr>
          <p:cNvSpPr>
            <a:spLocks noGrp="1"/>
          </p:cNvSpPr>
          <p:nvPr>
            <p:ph type="title"/>
          </p:nvPr>
        </p:nvSpPr>
        <p:spPr/>
        <p:txBody>
          <a:bodyPr/>
          <a:lstStyle/>
          <a:p>
            <a:r>
              <a:rPr lang="de-DE"/>
              <a:t>Facebook Eigene Videos - Crossposts (ohne Ersteller) - Export | Treckerfahrer dürfen das - 6 of 6</a:t>
            </a:r>
            <a:endParaRPr lang="en-US"/>
          </a:p>
        </p:txBody>
      </p:sp>
      <p:graphicFrame>
        <p:nvGraphicFramePr>
          <p:cNvPr id="5" name="Table Placeholder 4">
            <a:extLst>
              <a:ext uri="{FF2B5EF4-FFF2-40B4-BE49-F238E27FC236}">
                <a16:creationId xmlns:a16="http://schemas.microsoft.com/office/drawing/2014/main" id="{E0F2DE7D-E95A-4128-BBF0-CE9B2BCCA2AD}"/>
              </a:ext>
            </a:extLst>
          </p:cNvPr>
          <p:cNvGraphicFramePr>
            <a:graphicFrameLocks noGrp="1"/>
          </p:cNvGraphicFramePr>
          <p:nvPr>
            <p:ph type="tbl" sz="quarter" idx="13"/>
            <p:extLst>
              <p:ext uri="{D42A27DB-BD31-4B8C-83A1-F6EECF244321}">
                <p14:modId xmlns:p14="http://schemas.microsoft.com/office/powerpoint/2010/main" val="3714173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95418401"/>
                    </a:ext>
                  </a:extLst>
                </a:gridCol>
                <a:gridCol w="493776">
                  <a:extLst>
                    <a:ext uri="{9D8B030D-6E8A-4147-A177-3AD203B41FA5}">
                      <a16:colId xmlns:a16="http://schemas.microsoft.com/office/drawing/2014/main" val="1166226506"/>
                    </a:ext>
                  </a:extLst>
                </a:gridCol>
                <a:gridCol w="411480">
                  <a:extLst>
                    <a:ext uri="{9D8B030D-6E8A-4147-A177-3AD203B41FA5}">
                      <a16:colId xmlns:a16="http://schemas.microsoft.com/office/drawing/2014/main" val="331348758"/>
                    </a:ext>
                  </a:extLst>
                </a:gridCol>
                <a:gridCol w="411480">
                  <a:extLst>
                    <a:ext uri="{9D8B030D-6E8A-4147-A177-3AD203B41FA5}">
                      <a16:colId xmlns:a16="http://schemas.microsoft.com/office/drawing/2014/main" val="4154261566"/>
                    </a:ext>
                  </a:extLst>
                </a:gridCol>
                <a:gridCol w="246888">
                  <a:extLst>
                    <a:ext uri="{9D8B030D-6E8A-4147-A177-3AD203B41FA5}">
                      <a16:colId xmlns:a16="http://schemas.microsoft.com/office/drawing/2014/main" val="2088385518"/>
                    </a:ext>
                  </a:extLst>
                </a:gridCol>
                <a:gridCol w="658368">
                  <a:extLst>
                    <a:ext uri="{9D8B030D-6E8A-4147-A177-3AD203B41FA5}">
                      <a16:colId xmlns:a16="http://schemas.microsoft.com/office/drawing/2014/main" val="682586146"/>
                    </a:ext>
                  </a:extLst>
                </a:gridCol>
                <a:gridCol w="576072">
                  <a:extLst>
                    <a:ext uri="{9D8B030D-6E8A-4147-A177-3AD203B41FA5}">
                      <a16:colId xmlns:a16="http://schemas.microsoft.com/office/drawing/2014/main" val="4205553624"/>
                    </a:ext>
                  </a:extLst>
                </a:gridCol>
                <a:gridCol w="576072">
                  <a:extLst>
                    <a:ext uri="{9D8B030D-6E8A-4147-A177-3AD203B41FA5}">
                      <a16:colId xmlns:a16="http://schemas.microsoft.com/office/drawing/2014/main" val="2735790994"/>
                    </a:ext>
                  </a:extLst>
                </a:gridCol>
                <a:gridCol w="411480">
                  <a:extLst>
                    <a:ext uri="{9D8B030D-6E8A-4147-A177-3AD203B41FA5}">
                      <a16:colId xmlns:a16="http://schemas.microsoft.com/office/drawing/2014/main" val="3063869191"/>
                    </a:ext>
                  </a:extLst>
                </a:gridCol>
                <a:gridCol w="658368">
                  <a:extLst>
                    <a:ext uri="{9D8B030D-6E8A-4147-A177-3AD203B41FA5}">
                      <a16:colId xmlns:a16="http://schemas.microsoft.com/office/drawing/2014/main" val="1174934414"/>
                    </a:ext>
                  </a:extLst>
                </a:gridCol>
                <a:gridCol w="329184">
                  <a:extLst>
                    <a:ext uri="{9D8B030D-6E8A-4147-A177-3AD203B41FA5}">
                      <a16:colId xmlns:a16="http://schemas.microsoft.com/office/drawing/2014/main" val="1274208669"/>
                    </a:ext>
                  </a:extLst>
                </a:gridCol>
                <a:gridCol w="493776">
                  <a:extLst>
                    <a:ext uri="{9D8B030D-6E8A-4147-A177-3AD203B41FA5}">
                      <a16:colId xmlns:a16="http://schemas.microsoft.com/office/drawing/2014/main" val="2542365303"/>
                    </a:ext>
                  </a:extLst>
                </a:gridCol>
                <a:gridCol w="329184">
                  <a:extLst>
                    <a:ext uri="{9D8B030D-6E8A-4147-A177-3AD203B41FA5}">
                      <a16:colId xmlns:a16="http://schemas.microsoft.com/office/drawing/2014/main" val="449442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0179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- 2018-03-17 16:04:52 </a:t>
                      </a:r>
                      <a:r>
                        <a:rPr kumimoji="0" lang="de-DE" sz="1000" b="0" i="0" u="none" strike="noStrike" kern="1200" cap="none" spc="0" normalizeH="0" baseline="0" noProof="0">
                          <a:ln>
                            <a:noFill/>
                          </a:ln>
                          <a:solidFill>
                            <a:prstClr val="black"/>
                          </a:solidFill>
                          <a:effectLst/>
                          <a:uLnTx/>
                          <a:uFillTx/>
                          <a:latin typeface="+mn-lt"/>
                          <a:ea typeface="+mn-ea"/>
                          <a:cs typeface="+mn-cs"/>
                        </a:rPr>
                        <a:t> 
 Was macht man eigentlich an einem Samstag mit Wintereinbruch? Richtig, ne Runde Unimog oder Trecker fahren. Hier kommt eine Geschichte in vielen Akten, die gerade passiert ist.
Treckerfahrer können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08888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- 2018-08-26 10:00:01 </a:t>
                      </a:r>
                      <a:r>
                        <a:rPr kumimoji="0" lang="de-DE" sz="1000" b="0" i="0" u="none" strike="noStrike" kern="1200" cap="none" spc="0" normalizeH="0" baseline="0" noProof="0">
                          <a:ln>
                            <a:noFill/>
                          </a:ln>
                          <a:solidFill>
                            <a:prstClr val="black"/>
                          </a:solidFill>
                          <a:effectLst/>
                          <a:uLnTx/>
                          <a:uFillTx/>
                          <a:latin typeface="+mn-lt"/>
                          <a:ea typeface="+mn-ea"/>
                          <a:cs typeface="+mn-cs"/>
                        </a:rPr>
                        <a:t> 
 Lichtmaschinen sollen ja Strom erzeugen, aber wehe, wenn die Dinger lange gelegen haben, dann benötigen sie selbst volle 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38655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- 2018-08-11 13:00:01 </a:t>
                      </a:r>
                      <a:r>
                        <a:rPr kumimoji="0" lang="de-DE" sz="1000" b="0" i="0" u="none" strike="noStrike" kern="1200" cap="none" spc="0" normalizeH="0" baseline="0" noProof="0">
                          <a:ln>
                            <a:noFill/>
                          </a:ln>
                          <a:solidFill>
                            <a:prstClr val="black"/>
                          </a:solidFill>
                          <a:effectLst/>
                          <a:uLnTx/>
                          <a:uFillTx/>
                          <a:latin typeface="+mn-lt"/>
                          <a:ea typeface="+mn-ea"/>
                          <a:cs typeface="+mn-cs"/>
                        </a:rPr>
                        <a:t> 
 Meister Trecker putzt so sauber!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604614969"/>
                  </a:ext>
                </a:extLst>
              </a:tr>
            </a:tbl>
          </a:graphicData>
        </a:graphic>
      </p:graphicFrame>
      <p:sp>
        <p:nvSpPr>
          <p:cNvPr id="4" name="Text Placeholder 3">
            <a:extLst>
              <a:ext uri="{FF2B5EF4-FFF2-40B4-BE49-F238E27FC236}">
                <a16:creationId xmlns:a16="http://schemas.microsoft.com/office/drawing/2014/main" id="{C89A3CD7-D1ED-4C72-8036-3D96437AB0B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32873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E35EB-DF1D-49E6-B6C9-2885C8382C50}"/>
              </a:ext>
            </a:extLst>
          </p:cNvPr>
          <p:cNvSpPr>
            <a:spLocks noGrp="1"/>
          </p:cNvSpPr>
          <p:nvPr>
            <p:ph type="title"/>
          </p:nvPr>
        </p:nvSpPr>
        <p:spPr/>
        <p:txBody>
          <a:bodyPr/>
          <a:lstStyle/>
          <a:p>
            <a:r>
              <a:rPr lang="de-DE"/>
              <a:t>Facebook Eigene Videos - Crossposts (nur Ersteller) - Export  | Treckerfahrer dürfen das - 1 of 5</a:t>
            </a:r>
            <a:endParaRPr lang="en-US"/>
          </a:p>
        </p:txBody>
      </p:sp>
      <p:graphicFrame>
        <p:nvGraphicFramePr>
          <p:cNvPr id="5" name="Table Placeholder 4">
            <a:extLst>
              <a:ext uri="{FF2B5EF4-FFF2-40B4-BE49-F238E27FC236}">
                <a16:creationId xmlns:a16="http://schemas.microsoft.com/office/drawing/2014/main" id="{EEE17070-6229-434B-99A6-E16F9388779A}"/>
              </a:ext>
            </a:extLst>
          </p:cNvPr>
          <p:cNvGraphicFramePr>
            <a:graphicFrameLocks noGrp="1"/>
          </p:cNvGraphicFramePr>
          <p:nvPr>
            <p:ph type="tbl" sz="quarter" idx="13"/>
            <p:extLst>
              <p:ext uri="{D42A27DB-BD31-4B8C-83A1-F6EECF244321}">
                <p14:modId xmlns:p14="http://schemas.microsoft.com/office/powerpoint/2010/main" val="787325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86320193"/>
                    </a:ext>
                  </a:extLst>
                </a:gridCol>
                <a:gridCol w="493776">
                  <a:extLst>
                    <a:ext uri="{9D8B030D-6E8A-4147-A177-3AD203B41FA5}">
                      <a16:colId xmlns:a16="http://schemas.microsoft.com/office/drawing/2014/main" val="973802720"/>
                    </a:ext>
                  </a:extLst>
                </a:gridCol>
                <a:gridCol w="411480">
                  <a:extLst>
                    <a:ext uri="{9D8B030D-6E8A-4147-A177-3AD203B41FA5}">
                      <a16:colId xmlns:a16="http://schemas.microsoft.com/office/drawing/2014/main" val="807763561"/>
                    </a:ext>
                  </a:extLst>
                </a:gridCol>
                <a:gridCol w="411480">
                  <a:extLst>
                    <a:ext uri="{9D8B030D-6E8A-4147-A177-3AD203B41FA5}">
                      <a16:colId xmlns:a16="http://schemas.microsoft.com/office/drawing/2014/main" val="22100725"/>
                    </a:ext>
                  </a:extLst>
                </a:gridCol>
                <a:gridCol w="246888">
                  <a:extLst>
                    <a:ext uri="{9D8B030D-6E8A-4147-A177-3AD203B41FA5}">
                      <a16:colId xmlns:a16="http://schemas.microsoft.com/office/drawing/2014/main" val="2724058905"/>
                    </a:ext>
                  </a:extLst>
                </a:gridCol>
                <a:gridCol w="658368">
                  <a:extLst>
                    <a:ext uri="{9D8B030D-6E8A-4147-A177-3AD203B41FA5}">
                      <a16:colId xmlns:a16="http://schemas.microsoft.com/office/drawing/2014/main" val="597331194"/>
                    </a:ext>
                  </a:extLst>
                </a:gridCol>
                <a:gridCol w="576072">
                  <a:extLst>
                    <a:ext uri="{9D8B030D-6E8A-4147-A177-3AD203B41FA5}">
                      <a16:colId xmlns:a16="http://schemas.microsoft.com/office/drawing/2014/main" val="1129205983"/>
                    </a:ext>
                  </a:extLst>
                </a:gridCol>
                <a:gridCol w="576072">
                  <a:extLst>
                    <a:ext uri="{9D8B030D-6E8A-4147-A177-3AD203B41FA5}">
                      <a16:colId xmlns:a16="http://schemas.microsoft.com/office/drawing/2014/main" val="159330125"/>
                    </a:ext>
                  </a:extLst>
                </a:gridCol>
                <a:gridCol w="411480">
                  <a:extLst>
                    <a:ext uri="{9D8B030D-6E8A-4147-A177-3AD203B41FA5}">
                      <a16:colId xmlns:a16="http://schemas.microsoft.com/office/drawing/2014/main" val="792093671"/>
                    </a:ext>
                  </a:extLst>
                </a:gridCol>
                <a:gridCol w="658368">
                  <a:extLst>
                    <a:ext uri="{9D8B030D-6E8A-4147-A177-3AD203B41FA5}">
                      <a16:colId xmlns:a16="http://schemas.microsoft.com/office/drawing/2014/main" val="3108778805"/>
                    </a:ext>
                  </a:extLst>
                </a:gridCol>
                <a:gridCol w="329184">
                  <a:extLst>
                    <a:ext uri="{9D8B030D-6E8A-4147-A177-3AD203B41FA5}">
                      <a16:colId xmlns:a16="http://schemas.microsoft.com/office/drawing/2014/main" val="3218201263"/>
                    </a:ext>
                  </a:extLst>
                </a:gridCol>
                <a:gridCol w="493776">
                  <a:extLst>
                    <a:ext uri="{9D8B030D-6E8A-4147-A177-3AD203B41FA5}">
                      <a16:colId xmlns:a16="http://schemas.microsoft.com/office/drawing/2014/main" val="450564139"/>
                    </a:ext>
                  </a:extLst>
                </a:gridCol>
                <a:gridCol w="329184">
                  <a:extLst>
                    <a:ext uri="{9D8B030D-6E8A-4147-A177-3AD203B41FA5}">
                      <a16:colId xmlns:a16="http://schemas.microsoft.com/office/drawing/2014/main" val="2503124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92454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15:34:57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a:t>
                      </a:r>
                    </a:p>
                  </a:txBody>
                  <a:tcPr/>
                </a:tc>
                <a:extLst>
                  <a:ext uri="{0D108BD9-81ED-4DB2-BD59-A6C34878D82A}">
                    <a16:rowId xmlns:a16="http://schemas.microsoft.com/office/drawing/2014/main" val="63809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extLst>
                  <a:ext uri="{0D108BD9-81ED-4DB2-BD59-A6C34878D82A}">
                    <a16:rowId xmlns:a16="http://schemas.microsoft.com/office/drawing/2014/main" val="209953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extLst>
                  <a:ext uri="{0D108BD9-81ED-4DB2-BD59-A6C34878D82A}">
                    <a16:rowId xmlns:a16="http://schemas.microsoft.com/office/drawing/2014/main" val="133031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09:21:34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extLst>
                  <a:ext uri="{0D108BD9-81ED-4DB2-BD59-A6C34878D82A}">
                    <a16:rowId xmlns:a16="http://schemas.microsoft.com/office/drawing/2014/main" val="2924419792"/>
                  </a:ext>
                </a:extLst>
              </a:tr>
            </a:tbl>
          </a:graphicData>
        </a:graphic>
      </p:graphicFrame>
      <p:sp>
        <p:nvSpPr>
          <p:cNvPr id="4" name="Text Placeholder 3">
            <a:extLst>
              <a:ext uri="{FF2B5EF4-FFF2-40B4-BE49-F238E27FC236}">
                <a16:creationId xmlns:a16="http://schemas.microsoft.com/office/drawing/2014/main" id="{617C0207-87D2-406B-B6FE-8A1DB4FD158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41424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903E1-2888-486F-B857-5142A853FFC4}"/>
              </a:ext>
            </a:extLst>
          </p:cNvPr>
          <p:cNvSpPr>
            <a:spLocks noGrp="1"/>
          </p:cNvSpPr>
          <p:nvPr>
            <p:ph type="title"/>
          </p:nvPr>
        </p:nvSpPr>
        <p:spPr/>
        <p:txBody>
          <a:bodyPr/>
          <a:lstStyle/>
          <a:p>
            <a:r>
              <a:rPr lang="de-DE"/>
              <a:t>Facebook Eigene Videos - Crossposts (nur Ersteller) - Export  | Treckerfahrer dürfen das - 2 of 5</a:t>
            </a:r>
            <a:endParaRPr lang="en-US"/>
          </a:p>
        </p:txBody>
      </p:sp>
      <p:graphicFrame>
        <p:nvGraphicFramePr>
          <p:cNvPr id="5" name="Table Placeholder 4">
            <a:extLst>
              <a:ext uri="{FF2B5EF4-FFF2-40B4-BE49-F238E27FC236}">
                <a16:creationId xmlns:a16="http://schemas.microsoft.com/office/drawing/2014/main" id="{E184703F-2D10-4C1A-ABC2-DBDB1FE71C33}"/>
              </a:ext>
            </a:extLst>
          </p:cNvPr>
          <p:cNvGraphicFramePr>
            <a:graphicFrameLocks noGrp="1"/>
          </p:cNvGraphicFramePr>
          <p:nvPr>
            <p:ph type="tbl" sz="quarter" idx="13"/>
            <p:extLst>
              <p:ext uri="{D42A27DB-BD31-4B8C-83A1-F6EECF244321}">
                <p14:modId xmlns:p14="http://schemas.microsoft.com/office/powerpoint/2010/main" val="4172294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59675639"/>
                    </a:ext>
                  </a:extLst>
                </a:gridCol>
                <a:gridCol w="493776">
                  <a:extLst>
                    <a:ext uri="{9D8B030D-6E8A-4147-A177-3AD203B41FA5}">
                      <a16:colId xmlns:a16="http://schemas.microsoft.com/office/drawing/2014/main" val="2313559521"/>
                    </a:ext>
                  </a:extLst>
                </a:gridCol>
                <a:gridCol w="411480">
                  <a:extLst>
                    <a:ext uri="{9D8B030D-6E8A-4147-A177-3AD203B41FA5}">
                      <a16:colId xmlns:a16="http://schemas.microsoft.com/office/drawing/2014/main" val="254578985"/>
                    </a:ext>
                  </a:extLst>
                </a:gridCol>
                <a:gridCol w="411480">
                  <a:extLst>
                    <a:ext uri="{9D8B030D-6E8A-4147-A177-3AD203B41FA5}">
                      <a16:colId xmlns:a16="http://schemas.microsoft.com/office/drawing/2014/main" val="1481249050"/>
                    </a:ext>
                  </a:extLst>
                </a:gridCol>
                <a:gridCol w="246888">
                  <a:extLst>
                    <a:ext uri="{9D8B030D-6E8A-4147-A177-3AD203B41FA5}">
                      <a16:colId xmlns:a16="http://schemas.microsoft.com/office/drawing/2014/main" val="330031699"/>
                    </a:ext>
                  </a:extLst>
                </a:gridCol>
                <a:gridCol w="658368">
                  <a:extLst>
                    <a:ext uri="{9D8B030D-6E8A-4147-A177-3AD203B41FA5}">
                      <a16:colId xmlns:a16="http://schemas.microsoft.com/office/drawing/2014/main" val="2280628230"/>
                    </a:ext>
                  </a:extLst>
                </a:gridCol>
                <a:gridCol w="576072">
                  <a:extLst>
                    <a:ext uri="{9D8B030D-6E8A-4147-A177-3AD203B41FA5}">
                      <a16:colId xmlns:a16="http://schemas.microsoft.com/office/drawing/2014/main" val="3904111498"/>
                    </a:ext>
                  </a:extLst>
                </a:gridCol>
                <a:gridCol w="576072">
                  <a:extLst>
                    <a:ext uri="{9D8B030D-6E8A-4147-A177-3AD203B41FA5}">
                      <a16:colId xmlns:a16="http://schemas.microsoft.com/office/drawing/2014/main" val="1436198010"/>
                    </a:ext>
                  </a:extLst>
                </a:gridCol>
                <a:gridCol w="411480">
                  <a:extLst>
                    <a:ext uri="{9D8B030D-6E8A-4147-A177-3AD203B41FA5}">
                      <a16:colId xmlns:a16="http://schemas.microsoft.com/office/drawing/2014/main" val="1866181496"/>
                    </a:ext>
                  </a:extLst>
                </a:gridCol>
                <a:gridCol w="658368">
                  <a:extLst>
                    <a:ext uri="{9D8B030D-6E8A-4147-A177-3AD203B41FA5}">
                      <a16:colId xmlns:a16="http://schemas.microsoft.com/office/drawing/2014/main" val="1286651241"/>
                    </a:ext>
                  </a:extLst>
                </a:gridCol>
                <a:gridCol w="329184">
                  <a:extLst>
                    <a:ext uri="{9D8B030D-6E8A-4147-A177-3AD203B41FA5}">
                      <a16:colId xmlns:a16="http://schemas.microsoft.com/office/drawing/2014/main" val="4247231731"/>
                    </a:ext>
                  </a:extLst>
                </a:gridCol>
                <a:gridCol w="493776">
                  <a:extLst>
                    <a:ext uri="{9D8B030D-6E8A-4147-A177-3AD203B41FA5}">
                      <a16:colId xmlns:a16="http://schemas.microsoft.com/office/drawing/2014/main" val="2140133733"/>
                    </a:ext>
                  </a:extLst>
                </a:gridCol>
                <a:gridCol w="329184">
                  <a:extLst>
                    <a:ext uri="{9D8B030D-6E8A-4147-A177-3AD203B41FA5}">
                      <a16:colId xmlns:a16="http://schemas.microsoft.com/office/drawing/2014/main" val="1212446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9706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09:13:27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274723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60645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295419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1931158588"/>
                  </a:ext>
                </a:extLst>
              </a:tr>
            </a:tbl>
          </a:graphicData>
        </a:graphic>
      </p:graphicFrame>
      <p:sp>
        <p:nvSpPr>
          <p:cNvPr id="4" name="Text Placeholder 3">
            <a:extLst>
              <a:ext uri="{FF2B5EF4-FFF2-40B4-BE49-F238E27FC236}">
                <a16:creationId xmlns:a16="http://schemas.microsoft.com/office/drawing/2014/main" id="{430CAD8B-5F73-4780-9E89-49F11A1D665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281730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33F14-1B61-48FB-BDBB-084AE0ABB3B9}"/>
              </a:ext>
            </a:extLst>
          </p:cNvPr>
          <p:cNvSpPr>
            <a:spLocks noGrp="1"/>
          </p:cNvSpPr>
          <p:nvPr>
            <p:ph type="title"/>
          </p:nvPr>
        </p:nvSpPr>
        <p:spPr/>
        <p:txBody>
          <a:bodyPr/>
          <a:lstStyle/>
          <a:p>
            <a:r>
              <a:rPr lang="de-DE"/>
              <a:t>Facebook Eigene Videos - Crossposts (nur Ersteller) - Export  | Treckerfahrer dürfen das - 3 of 5</a:t>
            </a:r>
            <a:endParaRPr lang="en-US"/>
          </a:p>
        </p:txBody>
      </p:sp>
      <p:graphicFrame>
        <p:nvGraphicFramePr>
          <p:cNvPr id="5" name="Table Placeholder 4">
            <a:extLst>
              <a:ext uri="{FF2B5EF4-FFF2-40B4-BE49-F238E27FC236}">
                <a16:creationId xmlns:a16="http://schemas.microsoft.com/office/drawing/2014/main" id="{2A362FD0-EE03-4210-8778-5539B0093C7D}"/>
              </a:ext>
            </a:extLst>
          </p:cNvPr>
          <p:cNvGraphicFramePr>
            <a:graphicFrameLocks noGrp="1"/>
          </p:cNvGraphicFramePr>
          <p:nvPr>
            <p:ph type="tbl" sz="quarter" idx="13"/>
            <p:extLst>
              <p:ext uri="{D42A27DB-BD31-4B8C-83A1-F6EECF244321}">
                <p14:modId xmlns:p14="http://schemas.microsoft.com/office/powerpoint/2010/main" val="2538196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66894867"/>
                    </a:ext>
                  </a:extLst>
                </a:gridCol>
                <a:gridCol w="493776">
                  <a:extLst>
                    <a:ext uri="{9D8B030D-6E8A-4147-A177-3AD203B41FA5}">
                      <a16:colId xmlns:a16="http://schemas.microsoft.com/office/drawing/2014/main" val="1789771879"/>
                    </a:ext>
                  </a:extLst>
                </a:gridCol>
                <a:gridCol w="411480">
                  <a:extLst>
                    <a:ext uri="{9D8B030D-6E8A-4147-A177-3AD203B41FA5}">
                      <a16:colId xmlns:a16="http://schemas.microsoft.com/office/drawing/2014/main" val="2893675137"/>
                    </a:ext>
                  </a:extLst>
                </a:gridCol>
                <a:gridCol w="411480">
                  <a:extLst>
                    <a:ext uri="{9D8B030D-6E8A-4147-A177-3AD203B41FA5}">
                      <a16:colId xmlns:a16="http://schemas.microsoft.com/office/drawing/2014/main" val="3786348440"/>
                    </a:ext>
                  </a:extLst>
                </a:gridCol>
                <a:gridCol w="246888">
                  <a:extLst>
                    <a:ext uri="{9D8B030D-6E8A-4147-A177-3AD203B41FA5}">
                      <a16:colId xmlns:a16="http://schemas.microsoft.com/office/drawing/2014/main" val="2770550107"/>
                    </a:ext>
                  </a:extLst>
                </a:gridCol>
                <a:gridCol w="658368">
                  <a:extLst>
                    <a:ext uri="{9D8B030D-6E8A-4147-A177-3AD203B41FA5}">
                      <a16:colId xmlns:a16="http://schemas.microsoft.com/office/drawing/2014/main" val="3126929881"/>
                    </a:ext>
                  </a:extLst>
                </a:gridCol>
                <a:gridCol w="576072">
                  <a:extLst>
                    <a:ext uri="{9D8B030D-6E8A-4147-A177-3AD203B41FA5}">
                      <a16:colId xmlns:a16="http://schemas.microsoft.com/office/drawing/2014/main" val="1341366806"/>
                    </a:ext>
                  </a:extLst>
                </a:gridCol>
                <a:gridCol w="576072">
                  <a:extLst>
                    <a:ext uri="{9D8B030D-6E8A-4147-A177-3AD203B41FA5}">
                      <a16:colId xmlns:a16="http://schemas.microsoft.com/office/drawing/2014/main" val="3644413121"/>
                    </a:ext>
                  </a:extLst>
                </a:gridCol>
                <a:gridCol w="411480">
                  <a:extLst>
                    <a:ext uri="{9D8B030D-6E8A-4147-A177-3AD203B41FA5}">
                      <a16:colId xmlns:a16="http://schemas.microsoft.com/office/drawing/2014/main" val="593553460"/>
                    </a:ext>
                  </a:extLst>
                </a:gridCol>
                <a:gridCol w="658368">
                  <a:extLst>
                    <a:ext uri="{9D8B030D-6E8A-4147-A177-3AD203B41FA5}">
                      <a16:colId xmlns:a16="http://schemas.microsoft.com/office/drawing/2014/main" val="2323654028"/>
                    </a:ext>
                  </a:extLst>
                </a:gridCol>
                <a:gridCol w="329184">
                  <a:extLst>
                    <a:ext uri="{9D8B030D-6E8A-4147-A177-3AD203B41FA5}">
                      <a16:colId xmlns:a16="http://schemas.microsoft.com/office/drawing/2014/main" val="142117156"/>
                    </a:ext>
                  </a:extLst>
                </a:gridCol>
                <a:gridCol w="493776">
                  <a:extLst>
                    <a:ext uri="{9D8B030D-6E8A-4147-A177-3AD203B41FA5}">
                      <a16:colId xmlns:a16="http://schemas.microsoft.com/office/drawing/2014/main" val="1325791443"/>
                    </a:ext>
                  </a:extLst>
                </a:gridCol>
                <a:gridCol w="329184">
                  <a:extLst>
                    <a:ext uri="{9D8B030D-6E8A-4147-A177-3AD203B41FA5}">
                      <a16:colId xmlns:a16="http://schemas.microsoft.com/office/drawing/2014/main" val="2804481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7033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- 2018-12-14 08:49:02 </a:t>
                      </a:r>
                      <a:r>
                        <a:rPr kumimoji="0" lang="de-DE" sz="1000" b="0" i="0" u="none" strike="noStrike" kern="1200" cap="none" spc="0" normalizeH="0" baseline="0" noProof="0">
                          <a:ln>
                            <a:noFill/>
                          </a:ln>
                          <a:solidFill>
                            <a:prstClr val="black"/>
                          </a:solidFill>
                          <a:effectLst/>
                          <a:uLnTx/>
                          <a:uFillTx/>
                          <a:latin typeface="+mn-lt"/>
                          <a:ea typeface="+mn-ea"/>
                          <a:cs typeface="+mn-cs"/>
                        </a:rPr>
                        <a:t> 
 „Treckerfahren ist Arbeit, nichts anderes“ – und andere Dinge – die Treckerfahrer nie sagen würden. 😂 Jetzt drei Wochen immer freitags: Freddy&amp;Jakob haben das für uns zusammengetragen. 🚜💨 Wer keine Folge verpassen will, sollte uns abonnieren. Habt Ihr weitere Vorschläge, was ein Treckerfahrer nie sagen würde? Dann rein damit unten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extLst>
                  <a:ext uri="{0D108BD9-81ED-4DB2-BD59-A6C34878D82A}">
                    <a16:rowId xmlns:a16="http://schemas.microsoft.com/office/drawing/2014/main" val="388554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15:49:17 </a:t>
                      </a:r>
                      <a:r>
                        <a:rPr kumimoji="0" lang="de-DE" sz="1000" b="0" i="0" u="none" strike="noStrike" kern="1200" cap="none" spc="0" normalizeH="0" baseline="0" noProof="0">
                          <a:ln>
                            <a:noFill/>
                          </a:ln>
                          <a:solidFill>
                            <a:prstClr val="black"/>
                          </a:solidFill>
                          <a:effectLst/>
                          <a:uLnTx/>
                          <a:uFillTx/>
                          <a:latin typeface="+mn-lt"/>
                          <a:ea typeface="+mn-ea"/>
                          <a:cs typeface="+mn-cs"/>
                        </a:rPr>
                        <a:t> 
 Sexy - and we know it!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2484140852"/>
                  </a:ext>
                </a:extLst>
              </a:tr>
            </a:tbl>
          </a:graphicData>
        </a:graphic>
      </p:graphicFrame>
      <p:sp>
        <p:nvSpPr>
          <p:cNvPr id="4" name="Text Placeholder 3">
            <a:extLst>
              <a:ext uri="{FF2B5EF4-FFF2-40B4-BE49-F238E27FC236}">
                <a16:creationId xmlns:a16="http://schemas.microsoft.com/office/drawing/2014/main" id="{695FE63A-B778-4B94-8644-59118041818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687911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7225-17F7-4CB3-8B91-1F2FE5CAB0C7}"/>
              </a:ext>
            </a:extLst>
          </p:cNvPr>
          <p:cNvSpPr>
            <a:spLocks noGrp="1"/>
          </p:cNvSpPr>
          <p:nvPr>
            <p:ph type="title"/>
          </p:nvPr>
        </p:nvSpPr>
        <p:spPr/>
        <p:txBody>
          <a:bodyPr/>
          <a:lstStyle/>
          <a:p>
            <a:r>
              <a:rPr lang="de-DE"/>
              <a:t>Facebook Eigene Videos - Crossposts (nur Ersteller) - Export  | Treckerfahrer dürfen das - 4 of 5</a:t>
            </a:r>
            <a:endParaRPr lang="en-US"/>
          </a:p>
        </p:txBody>
      </p:sp>
      <p:graphicFrame>
        <p:nvGraphicFramePr>
          <p:cNvPr id="5" name="Table Placeholder 4">
            <a:extLst>
              <a:ext uri="{FF2B5EF4-FFF2-40B4-BE49-F238E27FC236}">
                <a16:creationId xmlns:a16="http://schemas.microsoft.com/office/drawing/2014/main" id="{99608911-1F6E-44F1-A2E4-A213F4FD5CA5}"/>
              </a:ext>
            </a:extLst>
          </p:cNvPr>
          <p:cNvGraphicFramePr>
            <a:graphicFrameLocks noGrp="1"/>
          </p:cNvGraphicFramePr>
          <p:nvPr>
            <p:ph type="tbl" sz="quarter" idx="13"/>
            <p:extLst>
              <p:ext uri="{D42A27DB-BD31-4B8C-83A1-F6EECF244321}">
                <p14:modId xmlns:p14="http://schemas.microsoft.com/office/powerpoint/2010/main" val="3579949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09684669"/>
                    </a:ext>
                  </a:extLst>
                </a:gridCol>
                <a:gridCol w="493776">
                  <a:extLst>
                    <a:ext uri="{9D8B030D-6E8A-4147-A177-3AD203B41FA5}">
                      <a16:colId xmlns:a16="http://schemas.microsoft.com/office/drawing/2014/main" val="99068326"/>
                    </a:ext>
                  </a:extLst>
                </a:gridCol>
                <a:gridCol w="411480">
                  <a:extLst>
                    <a:ext uri="{9D8B030D-6E8A-4147-A177-3AD203B41FA5}">
                      <a16:colId xmlns:a16="http://schemas.microsoft.com/office/drawing/2014/main" val="190439845"/>
                    </a:ext>
                  </a:extLst>
                </a:gridCol>
                <a:gridCol w="411480">
                  <a:extLst>
                    <a:ext uri="{9D8B030D-6E8A-4147-A177-3AD203B41FA5}">
                      <a16:colId xmlns:a16="http://schemas.microsoft.com/office/drawing/2014/main" val="2825893070"/>
                    </a:ext>
                  </a:extLst>
                </a:gridCol>
                <a:gridCol w="246888">
                  <a:extLst>
                    <a:ext uri="{9D8B030D-6E8A-4147-A177-3AD203B41FA5}">
                      <a16:colId xmlns:a16="http://schemas.microsoft.com/office/drawing/2014/main" val="2404742840"/>
                    </a:ext>
                  </a:extLst>
                </a:gridCol>
                <a:gridCol w="658368">
                  <a:extLst>
                    <a:ext uri="{9D8B030D-6E8A-4147-A177-3AD203B41FA5}">
                      <a16:colId xmlns:a16="http://schemas.microsoft.com/office/drawing/2014/main" val="3025817266"/>
                    </a:ext>
                  </a:extLst>
                </a:gridCol>
                <a:gridCol w="576072">
                  <a:extLst>
                    <a:ext uri="{9D8B030D-6E8A-4147-A177-3AD203B41FA5}">
                      <a16:colId xmlns:a16="http://schemas.microsoft.com/office/drawing/2014/main" val="2049006356"/>
                    </a:ext>
                  </a:extLst>
                </a:gridCol>
                <a:gridCol w="576072">
                  <a:extLst>
                    <a:ext uri="{9D8B030D-6E8A-4147-A177-3AD203B41FA5}">
                      <a16:colId xmlns:a16="http://schemas.microsoft.com/office/drawing/2014/main" val="1149661117"/>
                    </a:ext>
                  </a:extLst>
                </a:gridCol>
                <a:gridCol w="411480">
                  <a:extLst>
                    <a:ext uri="{9D8B030D-6E8A-4147-A177-3AD203B41FA5}">
                      <a16:colId xmlns:a16="http://schemas.microsoft.com/office/drawing/2014/main" val="2412190537"/>
                    </a:ext>
                  </a:extLst>
                </a:gridCol>
                <a:gridCol w="658368">
                  <a:extLst>
                    <a:ext uri="{9D8B030D-6E8A-4147-A177-3AD203B41FA5}">
                      <a16:colId xmlns:a16="http://schemas.microsoft.com/office/drawing/2014/main" val="4140518633"/>
                    </a:ext>
                  </a:extLst>
                </a:gridCol>
                <a:gridCol w="329184">
                  <a:extLst>
                    <a:ext uri="{9D8B030D-6E8A-4147-A177-3AD203B41FA5}">
                      <a16:colId xmlns:a16="http://schemas.microsoft.com/office/drawing/2014/main" val="1707392130"/>
                    </a:ext>
                  </a:extLst>
                </a:gridCol>
                <a:gridCol w="493776">
                  <a:extLst>
                    <a:ext uri="{9D8B030D-6E8A-4147-A177-3AD203B41FA5}">
                      <a16:colId xmlns:a16="http://schemas.microsoft.com/office/drawing/2014/main" val="1928981595"/>
                    </a:ext>
                  </a:extLst>
                </a:gridCol>
                <a:gridCol w="329184">
                  <a:extLst>
                    <a:ext uri="{9D8B030D-6E8A-4147-A177-3AD203B41FA5}">
                      <a16:colId xmlns:a16="http://schemas.microsoft.com/office/drawing/2014/main" val="1882233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23083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14:00:01 </a:t>
                      </a:r>
                      <a:r>
                        <a:rPr kumimoji="0" lang="de-DE" sz="1000" b="0" i="0" u="none" strike="noStrike" kern="1200" cap="none" spc="0" normalizeH="0" baseline="0" noProof="0">
                          <a:ln>
                            <a:noFill/>
                          </a:ln>
                          <a:solidFill>
                            <a:prstClr val="black"/>
                          </a:solidFill>
                          <a:effectLst/>
                          <a:uLnTx/>
                          <a:uFillTx/>
                          <a:latin typeface="+mn-lt"/>
                          <a:ea typeface="+mn-ea"/>
                          <a:cs typeface="+mn-cs"/>
                        </a:rPr>
                        <a:t> 
 Und weiter geht's mit "Treckerfahrer dürfen das!" - Ein Highlight in der Sendung: Fußball der anderen Art. Nachmachen unbedingt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369002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- 2018-10-10 10:22:14 </a:t>
                      </a:r>
                      <a:r>
                        <a:rPr kumimoji="0" lang="de-DE" sz="1000" b="0" i="0" u="none" strike="noStrike" kern="1200" cap="none" spc="0" normalizeH="0" baseline="0" noProof="0">
                          <a:ln>
                            <a:noFill/>
                          </a:ln>
                          <a:solidFill>
                            <a:prstClr val="black"/>
                          </a:solidFill>
                          <a:effectLst/>
                          <a:uLnTx/>
                          <a:uFillTx/>
                          <a:latin typeface="+mn-lt"/>
                          <a:ea typeface="+mn-ea"/>
                          <a:cs typeface="+mn-cs"/>
                        </a:rPr>
                        <a:t> 
 Sven Tietzer und Brunhilde sind wieder unterwegs: heute abend - 21 Uhr im NDR Fernsehen!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11948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06:30:01 </a:t>
                      </a:r>
                      <a:r>
                        <a:rPr kumimoji="0" lang="de-DE" sz="1000" b="0" i="0" u="none" strike="noStrike" kern="1200" cap="none" spc="0" normalizeH="0" baseline="0" noProof="0">
                          <a:ln>
                            <a:noFill/>
                          </a:ln>
                          <a:solidFill>
                            <a:prstClr val="black"/>
                          </a:solidFill>
                          <a:effectLst/>
                          <a:uLnTx/>
                          <a:uFillTx/>
                          <a:latin typeface="+mn-lt"/>
                          <a:ea typeface="+mn-ea"/>
                          <a:cs typeface="+mn-cs"/>
                        </a:rPr>
                        <a:t> 
 Sven Tietzer beim Probetraining des HSV? Heute erfahrt Ihr die Auflösung um 21 Uhr im NDR Fernsehen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1958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- 2018-10-29 15:51:01 </a:t>
                      </a:r>
                      <a:r>
                        <a:rPr kumimoji="0" lang="de-DE" sz="1000" b="0" i="0" u="none" strike="noStrike" kern="1200" cap="none" spc="0" normalizeH="0" baseline="0" noProof="0">
                          <a:ln>
                            <a:noFill/>
                          </a:ln>
                          <a:solidFill>
                            <a:prstClr val="black"/>
                          </a:solidFill>
                          <a:effectLst/>
                          <a:uLnTx/>
                          <a:uFillTx/>
                          <a:latin typeface="+mn-lt"/>
                          <a:ea typeface="+mn-ea"/>
                          <a:cs typeface="+mn-cs"/>
                        </a:rPr>
                        <a:t> 
 Wer schlägt den Tietzer? Die Auflösung erfahrt Ihr am Mittwoch um 16:35 Uhr im NDR Fernsehen. Was für eine Gaudi...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4280203007"/>
                  </a:ext>
                </a:extLst>
              </a:tr>
            </a:tbl>
          </a:graphicData>
        </a:graphic>
      </p:graphicFrame>
      <p:sp>
        <p:nvSpPr>
          <p:cNvPr id="4" name="Text Placeholder 3">
            <a:extLst>
              <a:ext uri="{FF2B5EF4-FFF2-40B4-BE49-F238E27FC236}">
                <a16:creationId xmlns:a16="http://schemas.microsoft.com/office/drawing/2014/main" id="{01B49044-7D4C-4C79-8F93-6BDFFA40FD7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835610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25C1-0756-491F-9AA6-F6DB4200C747}"/>
              </a:ext>
            </a:extLst>
          </p:cNvPr>
          <p:cNvSpPr>
            <a:spLocks noGrp="1"/>
          </p:cNvSpPr>
          <p:nvPr>
            <p:ph type="title"/>
          </p:nvPr>
        </p:nvSpPr>
        <p:spPr/>
        <p:txBody>
          <a:bodyPr/>
          <a:lstStyle/>
          <a:p>
            <a:r>
              <a:rPr lang="de-DE"/>
              <a:t>Facebook Eigene Videos - Crossposts (nur Ersteller) - Export  | Treckerfahrer dürfen das - 5 of 5</a:t>
            </a:r>
            <a:endParaRPr lang="en-US"/>
          </a:p>
        </p:txBody>
      </p:sp>
      <p:graphicFrame>
        <p:nvGraphicFramePr>
          <p:cNvPr id="5" name="Table Placeholder 4">
            <a:extLst>
              <a:ext uri="{FF2B5EF4-FFF2-40B4-BE49-F238E27FC236}">
                <a16:creationId xmlns:a16="http://schemas.microsoft.com/office/drawing/2014/main" id="{60421B1A-A8C8-42AC-9611-FEAE6AB11EE7}"/>
              </a:ext>
            </a:extLst>
          </p:cNvPr>
          <p:cNvGraphicFramePr>
            <a:graphicFrameLocks noGrp="1"/>
          </p:cNvGraphicFramePr>
          <p:nvPr>
            <p:ph type="tbl" sz="quarter" idx="13"/>
            <p:extLst>
              <p:ext uri="{D42A27DB-BD31-4B8C-83A1-F6EECF244321}">
                <p14:modId xmlns:p14="http://schemas.microsoft.com/office/powerpoint/2010/main" val="225428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36137185"/>
                    </a:ext>
                  </a:extLst>
                </a:gridCol>
                <a:gridCol w="493776">
                  <a:extLst>
                    <a:ext uri="{9D8B030D-6E8A-4147-A177-3AD203B41FA5}">
                      <a16:colId xmlns:a16="http://schemas.microsoft.com/office/drawing/2014/main" val="2060184867"/>
                    </a:ext>
                  </a:extLst>
                </a:gridCol>
                <a:gridCol w="411480">
                  <a:extLst>
                    <a:ext uri="{9D8B030D-6E8A-4147-A177-3AD203B41FA5}">
                      <a16:colId xmlns:a16="http://schemas.microsoft.com/office/drawing/2014/main" val="655563491"/>
                    </a:ext>
                  </a:extLst>
                </a:gridCol>
                <a:gridCol w="411480">
                  <a:extLst>
                    <a:ext uri="{9D8B030D-6E8A-4147-A177-3AD203B41FA5}">
                      <a16:colId xmlns:a16="http://schemas.microsoft.com/office/drawing/2014/main" val="3726024010"/>
                    </a:ext>
                  </a:extLst>
                </a:gridCol>
                <a:gridCol w="246888">
                  <a:extLst>
                    <a:ext uri="{9D8B030D-6E8A-4147-A177-3AD203B41FA5}">
                      <a16:colId xmlns:a16="http://schemas.microsoft.com/office/drawing/2014/main" val="2447015478"/>
                    </a:ext>
                  </a:extLst>
                </a:gridCol>
                <a:gridCol w="658368">
                  <a:extLst>
                    <a:ext uri="{9D8B030D-6E8A-4147-A177-3AD203B41FA5}">
                      <a16:colId xmlns:a16="http://schemas.microsoft.com/office/drawing/2014/main" val="1943805440"/>
                    </a:ext>
                  </a:extLst>
                </a:gridCol>
                <a:gridCol w="576072">
                  <a:extLst>
                    <a:ext uri="{9D8B030D-6E8A-4147-A177-3AD203B41FA5}">
                      <a16:colId xmlns:a16="http://schemas.microsoft.com/office/drawing/2014/main" val="3373006867"/>
                    </a:ext>
                  </a:extLst>
                </a:gridCol>
                <a:gridCol w="576072">
                  <a:extLst>
                    <a:ext uri="{9D8B030D-6E8A-4147-A177-3AD203B41FA5}">
                      <a16:colId xmlns:a16="http://schemas.microsoft.com/office/drawing/2014/main" val="767453912"/>
                    </a:ext>
                  </a:extLst>
                </a:gridCol>
                <a:gridCol w="411480">
                  <a:extLst>
                    <a:ext uri="{9D8B030D-6E8A-4147-A177-3AD203B41FA5}">
                      <a16:colId xmlns:a16="http://schemas.microsoft.com/office/drawing/2014/main" val="2837138928"/>
                    </a:ext>
                  </a:extLst>
                </a:gridCol>
                <a:gridCol w="658368">
                  <a:extLst>
                    <a:ext uri="{9D8B030D-6E8A-4147-A177-3AD203B41FA5}">
                      <a16:colId xmlns:a16="http://schemas.microsoft.com/office/drawing/2014/main" val="1875063001"/>
                    </a:ext>
                  </a:extLst>
                </a:gridCol>
                <a:gridCol w="329184">
                  <a:extLst>
                    <a:ext uri="{9D8B030D-6E8A-4147-A177-3AD203B41FA5}">
                      <a16:colId xmlns:a16="http://schemas.microsoft.com/office/drawing/2014/main" val="62998599"/>
                    </a:ext>
                  </a:extLst>
                </a:gridCol>
                <a:gridCol w="493776">
                  <a:extLst>
                    <a:ext uri="{9D8B030D-6E8A-4147-A177-3AD203B41FA5}">
                      <a16:colId xmlns:a16="http://schemas.microsoft.com/office/drawing/2014/main" val="629062269"/>
                    </a:ext>
                  </a:extLst>
                </a:gridCol>
                <a:gridCol w="329184">
                  <a:extLst>
                    <a:ext uri="{9D8B030D-6E8A-4147-A177-3AD203B41FA5}">
                      <a16:colId xmlns:a16="http://schemas.microsoft.com/office/drawing/2014/main" val="2865567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6657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- 2018-09-23 15:00:02 </a:t>
                      </a:r>
                      <a:r>
                        <a:rPr kumimoji="0" lang="de-DE" sz="1000" b="0" i="0" u="none" strike="noStrike" kern="1200" cap="none" spc="0" normalizeH="0" baseline="0" noProof="0">
                          <a:ln>
                            <a:noFill/>
                          </a:ln>
                          <a:solidFill>
                            <a:prstClr val="black"/>
                          </a:solidFill>
                          <a:effectLst/>
                          <a:uLnTx/>
                          <a:uFillTx/>
                          <a:latin typeface="+mn-lt"/>
                          <a:ea typeface="+mn-ea"/>
                          <a:cs typeface="+mn-cs"/>
                        </a:rPr>
                        <a:t> 
 Wer darf denn da am Steuer von Brunhilde sitzen...? Kennt Ihr ihn?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742303560"/>
                  </a:ext>
                </a:extLst>
              </a:tr>
            </a:tbl>
          </a:graphicData>
        </a:graphic>
      </p:graphicFrame>
      <p:sp>
        <p:nvSpPr>
          <p:cNvPr id="4" name="Text Placeholder 3">
            <a:extLst>
              <a:ext uri="{FF2B5EF4-FFF2-40B4-BE49-F238E27FC236}">
                <a16:creationId xmlns:a16="http://schemas.microsoft.com/office/drawing/2014/main" id="{70D29B35-9908-4EBC-BFE0-ADDB262C10E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0794735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3853</Words>
  <Application>Microsoft Office PowerPoint</Application>
  <PresentationFormat>On-screen Show (4:3)</PresentationFormat>
  <Paragraphs>1804</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 - 1 of 6</vt:lpstr>
      <vt:lpstr>Facebook Eigene Posts - Potenzielle Reichweite - Export | Treckerfahrer dürfen das - 2 of 6</vt:lpstr>
      <vt:lpstr>Facebook Eigene Posts - Potenzielle Reichweite - Export | Treckerfahrer dürfen das - 3 of 6</vt:lpstr>
      <vt:lpstr>Facebook Eigene Posts - Potenzielle Reichweite - Export | Treckerfahrer dürfen das - 4 of 6</vt:lpstr>
      <vt:lpstr>Facebook Eigene Posts - Potenzielle Reichweite - Export | Treckerfahrer dürfen das - 5 of 6</vt:lpstr>
      <vt:lpstr>Facebook Eigene Posts - Potenzielle Reichweite - Export | Treckerfahrer dürfen das - 6 of 6</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vt:lpstr>
      <vt:lpstr>Facebook Eigene Posts - Reaktionen - Export | Treckerfahrer dürfen das - 1 of 10</vt:lpstr>
      <vt:lpstr>Facebook Eigene Posts - Reaktionen - Export | Treckerfahrer dürfen das - 2 of 10</vt:lpstr>
      <vt:lpstr>Facebook Eigene Posts - Reaktionen - Export | Treckerfahrer dürfen das - 3 of 10</vt:lpstr>
      <vt:lpstr>Facebook Eigene Posts - Reaktionen - Export | Treckerfahrer dürfen das - 4 of 10</vt:lpstr>
      <vt:lpstr>Facebook Eigene Posts - Reaktionen - Export | Treckerfahrer dürfen das - 5 of 10</vt:lpstr>
      <vt:lpstr>Facebook Eigene Posts - Reaktionen - Export | Treckerfahrer dürfen das - 6 of 10</vt:lpstr>
      <vt:lpstr>Facebook Eigene Posts - Reaktionen - Export | Treckerfahrer dürfen das - 7 of 10</vt:lpstr>
      <vt:lpstr>Facebook Eigene Posts - Reaktionen - Export | Treckerfahrer dürfen das - 8 of 10</vt:lpstr>
      <vt:lpstr>Facebook Eigene Posts - Reaktionen - Export | Treckerfahrer dürfen das - 9 of 10</vt:lpstr>
      <vt:lpstr>Facebook Eigene Posts - Reaktionen - Export | Treckerfahrer dürfen das - 10 of 10</vt:lpstr>
      <vt:lpstr>Eigene Posts - Videostarts - Profil-bezogene Nutzung | Treckerfahrer dürfen das</vt:lpstr>
      <vt:lpstr>Facebook Eigene Videos - Crossposts (ohne Ersteller) - Export | Treckerfahrer dürfen das - 1 of 6</vt:lpstr>
      <vt:lpstr>Facebook Eigene Videos - Crossposts (ohne Ersteller) - Export | Treckerfahrer dürfen das - 2 of 6</vt:lpstr>
      <vt:lpstr>Facebook Eigene Videos - Crossposts (ohne Ersteller) - Export | Treckerfahrer dürfen das - 3 of 6</vt:lpstr>
      <vt:lpstr>Facebook Eigene Videos - Crossposts (ohne Ersteller) - Export | Treckerfahrer dürfen das - 4 of 6</vt:lpstr>
      <vt:lpstr>Facebook Eigene Videos - Crossposts (ohne Ersteller) - Export | Treckerfahrer dürfen das - 5 of 6</vt:lpstr>
      <vt:lpstr>Facebook Eigene Videos - Crossposts (ohne Ersteller) - Export | Treckerfahrer dürfen das - 6 of 6</vt:lpstr>
      <vt:lpstr>Facebook Eigene Videos - Crossposts (nur Ersteller) - Export  | Treckerfahrer dürfen das - 1 of 5</vt:lpstr>
      <vt:lpstr>Facebook Eigene Videos - Crossposts (nur Ersteller) - Export  | Treckerfahrer dürfen das - 2 of 5</vt:lpstr>
      <vt:lpstr>Facebook Eigene Videos - Crossposts (nur Ersteller) - Export  | Treckerfahrer dürfen das - 3 of 5</vt:lpstr>
      <vt:lpstr>Facebook Eigene Videos - Crossposts (nur Ersteller) - Export  | Treckerfahrer dürfen das - 4 of 5</vt:lpstr>
      <vt:lpstr>Facebook Eigene Videos - Crossposts (nur Ersteller) - Export  | Treckerfahrer dürfen das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2019-02-13T10:44:17Z</dcterms:created>
  <dcterms:modified xsi:type="dcterms:W3CDTF">2019-02-13T10:46:33Z</dcterms:modified>
</cp:coreProperties>
</file>