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34B3A-1879-4398-B3BC-420A5844E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Tabelle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119FA-ACC0-484A-94B2-252A25E5D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102694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2015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7729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80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91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898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594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780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084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32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05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E1EE6-6282-4664-B453-AB45CA3B4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084791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Distributionstyp - Tabelle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Tabelle - FB Insights | Treckerfahrer dürfen das</dc:title>
  <dc:creator>Frederik Peiniger</dc:creator>
  <cp:lastModifiedBy>Frederik Peiniger</cp:lastModifiedBy>
  <cp:revision>1</cp:revision>
  <dcterms:created xsi:type="dcterms:W3CDTF">2019-02-13T10:39:25Z</dcterms:created>
  <dcterms:modified xsi:type="dcterms:W3CDTF">2019-02-13T10:39:30Z</dcterms:modified>
</cp:coreProperties>
</file>