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5FD-4864-AA39-86619B6308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5FD-4864-AA39-86619B63081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5FD-4864-AA39-86619B63081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5FD-4864-AA39-86619B630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759480"/>
        <c:axId val="346760464"/>
      </c:barChart>
      <c:catAx>
        <c:axId val="34675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60464"/>
        <c:crosses val="autoZero"/>
        <c:auto val="1"/>
        <c:lblAlgn val="ctr"/>
        <c:lblOffset val="100"/>
        <c:noMultiLvlLbl val="0"/>
      </c:catAx>
      <c:valAx>
        <c:axId val="34676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5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DF650-1167-4256-9D8C-504F087BA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936EB0-7E68-421F-8D19-52B2058AD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242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61082-D950-4373-8226-1B3EE0EFB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F555-8245-4295-BC7F-DDC651AC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114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Distributionstyp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FB Insights | Treckerfahrer dürfen das</dc:title>
  <dc:creator>Frederik Peiniger</dc:creator>
  <cp:lastModifiedBy>Frederik Peiniger</cp:lastModifiedBy>
  <cp:revision>1</cp:revision>
  <dcterms:created xsi:type="dcterms:W3CDTF">2019-02-13T10:38:56Z</dcterms:created>
  <dcterms:modified xsi:type="dcterms:W3CDTF">2019-02-13T10:39:04Z</dcterms:modified>
</cp:coreProperties>
</file>