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7C01-2437-456C-A641-9184F8635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E8FBD-693F-4346-ADF5-3CA8CBA13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933328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8020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067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667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978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629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115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166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4995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0473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275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40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48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517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72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- 2019-01-24 15:34:57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8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54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46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- 2018-12-20 09:21:34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26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F3828-B11D-4E4E-B905-5367455F8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71495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88CD8-3DE0-415A-9D0A-8701261B6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26914B-8057-4672-95F6-26B6189A3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911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32229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1073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1910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076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724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904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2502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644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405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15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44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544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- 2018-12-20 09:13:27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65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2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95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24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371CE-EDC9-40C8-898E-02C1C4167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26419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B0650-AD94-4991-8936-C2F823DF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1C2E6-07BA-4074-9FEE-AF494DDC5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20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23017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260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470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35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146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031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68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7420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459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450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696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7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235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6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- 2018-12-14 08:49:02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„Treckerfahren ist Arbeit, nichts anderes“ – und andere Dinge – die Treckerfahrer nie sagen würden. 😂 Jetzt drei Wochen immer freitags: Freddy&amp;Jakob haben das für uns zusammengetragen. 🚜💨 Wer keine Folge verpassen will, sollte uns abonnieren. Habt Ihr weitere Vorschläge, was ein Treckerfahrer nie sagen würde? Dann rein damit unten in die Kommentare!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7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- 2019-01-24 15:49:17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Sexy - and we know it! 🤣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87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EC43D-1947-475D-A7D4-B5D09692B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91884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1DD2A-24A0-4BB9-B70C-5A6CE7339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05BD0-DCF5-4AAD-950F-F02790834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203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3603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022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381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903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740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552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3238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1643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439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88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461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84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436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0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- 2018-01-09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weiter geht's mit "Treckerfahrer dürfen das!" - Ein Highlight in der Sendung: Fußball der anderen Art. Nachmachen unbedingt erlaubt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4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- 2018-10-10 10:22:14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und Brunhilde sind wieder unterwegs: heute abend - 21 Uhr im NDR Fernsehen! 🚜 🚣‍♂️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4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- 2018-09-26 06:30:01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Sven Tietzer beim Probetraining des HSV? Heute erfahrt Ihr die Auflösung um 21 Uhr im NDR Fernsehen 📺!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2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- 2018-10-29 15:51:01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schlägt den Tietzer? Die Auflösung erfahrt Ihr am Mittwoch um 16:35 Uhr im NDR Fernsehen. Was für eine Gaudi...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334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2AE20-214F-49D2-B4D3-88854F52B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3452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4F617-6D2E-4829-91FC-30F0F6D3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5C67D-051A-4901-89D2-A0E6084F8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576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713368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580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5370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5660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116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684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3584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95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234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781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71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017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795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25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- 2018-09-23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darf denn da am Steuer von Brunhilde sitzen...? Kennt Ihr ihn? 😲 📺 👨🏻‍🌾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4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DFF33-ED31-498E-ABC9-87784E8C0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6545709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524</Words>
  <Application>Microsoft Office PowerPoint</Application>
  <PresentationFormat>On-screen Show (4:3)</PresentationFormat>
  <Paragraphs>269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Videos - Crossposts (nur Ersteller) - Export  | Treckerfahrer dürfen das - 1 of 5</vt:lpstr>
      <vt:lpstr>Facebook Eigene Videos - Crossposts (nur Ersteller) - Export  | Treckerfahrer dürfen das - 2 of 5</vt:lpstr>
      <vt:lpstr>Facebook Eigene Videos - Crossposts (nur Ersteller) - Export  | Treckerfahrer dürfen das - 3 of 5</vt:lpstr>
      <vt:lpstr>Facebook Eigene Videos - Crossposts (nur Ersteller) - Export  | Treckerfahrer dürfen das - 4 of 5</vt:lpstr>
      <vt:lpstr>Facebook Eigene Videos - Crossposts (nur Ersteller) - Export 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(nur Ersteller) - Export  | Treckerfahrer dürfen das - 1 of 5</dc:title>
  <dc:creator>Frederik Peiniger</dc:creator>
  <cp:lastModifiedBy>Frederik Peiniger</cp:lastModifiedBy>
  <cp:revision>1</cp:revision>
  <dcterms:created xsi:type="dcterms:W3CDTF">2019-02-13T10:33:24Z</dcterms:created>
  <dcterms:modified xsi:type="dcterms:W3CDTF">2019-02-13T10:35:55Z</dcterms:modified>
</cp:coreProperties>
</file>