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BFD30-9142-4443-AC28-F9BB6CE37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A02AA-0CE1-4EC8-B99C-E6AD743641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7043598"/>
              </p:ext>
            </p:extLst>
          </p:nvPr>
        </p:nvGraphicFramePr>
        <p:xfrm>
          <a:off x="457200" y="1731963"/>
          <a:ext cx="822959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53904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688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5077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9153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56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155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928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9828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1935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35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225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1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7583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8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- 2019-01-24 15:34:57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51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4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14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- 2018-12-20 09:21:34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192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EA9C1-B966-440B-8E11-CE9F75E00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602094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F2B2-1675-4E77-83BA-BC7E5C4E7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3F633-E923-4026-B584-97155455A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629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95805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765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1650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1948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858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65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1065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4000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8743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5600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497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390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33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1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- 2018-12-20 09:13:27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7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50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76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A1CEE-D803-4622-805F-52C760AF41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537478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A24C5-ABA0-469E-9F51-74EFF05EA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BB63B-21AD-44C1-94F3-D09B5102C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610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671941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267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0631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6268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489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348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8208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8282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495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5128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26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9654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631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94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- 2018-12-14 08:49:02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„Treckerfahren ist Arbeit, nichts anderes“ – und andere Dinge – die Treckerfahrer nie sagen würden. 😂 Jetzt drei Wochen immer freitags: Freddy&amp;Jakob haben das für uns zusammengetragen. 🚜💨 Wer keine Folge verpassen will, sollte uns abonnieren. Habt Ihr weitere Vorschläge, was ein Treckerfahrer nie sagen würde? Dann rein damit unten in die Kommentare!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1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- 2019-01-24 15:49:17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Sexy - and we know it! 🤣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784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EE38E-7BC5-4E5D-8E7F-EAB1AB1DD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74447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D613-CD20-453F-880C-B74A5E4B3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E6F50B-FAFE-4375-A57D-7C66C42F3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170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501202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620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3469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6730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06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564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1956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037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049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3226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4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075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667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88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- 2018-01-09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weiter geht's mit "Treckerfahrer dürfen das!" - Ein Highlight in der Sendung: Fußball der anderen Art. Nachmachen unbedingt erlaubt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- 2018-10-10 10:22:14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Sven Tietzer und Brunhilde sind wieder unterwegs: heute abend - 21 Uhr im NDR Fernsehen! 🚜 🚣‍♂️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97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- 2018-09-26 06:30:01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Sven Tietzer beim Probetraining des HSV? Heute erfahrt Ihr die Auflösung um 21 Uhr im NDR Fernsehen 📺!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5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- 2018-10-29 15:51:01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schlägt den Tietzer? Die Auflösung erfahrt Ihr am Mittwoch um 16:35 Uhr im NDR Fernsehen. Was für eine Gaudi...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399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3A669-DAAE-4F78-9B37-A3AFDA2CB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47006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098F6-95CB-4D74-B976-314DCEA2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9A693-6FDF-4DDF-B986-B5F9413C4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5683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772139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918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5085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000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289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003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128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0404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5842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269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707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946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435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73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- 2018-09-23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darf denn da am Steuer von Brunhilde sitzen...? Kennt Ihr ihn? 😲 📺 👨🏻‍🌾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209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9BB37-5A00-46BE-81DF-B05F2518C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276310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524</Words>
  <Application>Microsoft Office PowerPoint</Application>
  <PresentationFormat>On-screen Show (4:3)</PresentationFormat>
  <Paragraphs>269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Videos - Crossposts (nur Ersteller) - Export  | Treckerfahrer dürfen das - 1 of 5</vt:lpstr>
      <vt:lpstr>Facebook Eigene Videos - Crossposts (nur Ersteller) - Export  | Treckerfahrer dürfen das - 2 of 5</vt:lpstr>
      <vt:lpstr>Facebook Eigene Videos - Crossposts (nur Ersteller) - Export  | Treckerfahrer dürfen das - 3 of 5</vt:lpstr>
      <vt:lpstr>Facebook Eigene Videos - Crossposts (nur Ersteller) - Export  | Treckerfahrer dürfen das - 4 of 5</vt:lpstr>
      <vt:lpstr>Facebook Eigene Videos - Crossposts (nur Ersteller) - Export 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(nur Ersteller) - Export  | Treckerfahrer dürfen das - 1 of 5</dc:title>
  <dc:creator>Frederik Peiniger</dc:creator>
  <cp:lastModifiedBy>Frederik Peiniger</cp:lastModifiedBy>
  <cp:revision>1</cp:revision>
  <dcterms:created xsi:type="dcterms:W3CDTF">2019-02-13T10:30:13Z</dcterms:created>
  <dcterms:modified xsi:type="dcterms:W3CDTF">2019-02-13T10:32:43Z</dcterms:modified>
</cp:coreProperties>
</file>