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443AD-1D56-4739-BAE6-4E0393C28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C1F1F7-3697-4ACD-9A43-D600AC2849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9337325"/>
              </p:ext>
            </p:extLst>
          </p:nvPr>
        </p:nvGraphicFramePr>
        <p:xfrm>
          <a:off x="457200" y="1731963"/>
          <a:ext cx="8229599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34155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980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0265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8992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4472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1884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8467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6377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7578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0970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715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596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231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65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- 2019-01-24 15:34:57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54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00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68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- 2018-12-20 09:21:34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152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06B4E-0790-416A-A306-5ED1390C6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13197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D9508-9D6B-42A1-B8AA-1657D9A1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2129D4-55E9-4442-874A-0DC89306A3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2394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053274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0760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9255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629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2307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5745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6409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9836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8767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4314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338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407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727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30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- 2018-12-20 09:13:27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Endlich sagt's mal einer! Ihr traut Euch ja doch nicht... 😂 🚜 💨 Danke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7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3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87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372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2CBEA-6E8F-425D-B581-D7BDDBEB6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57909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B1F7B-CC92-4C13-91C6-670973C74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230D7B-A1F0-493E-AFAC-9D44B32D5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151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418303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3261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9845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7727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571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89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1827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7069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8187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5163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905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2953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553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9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- 2018-12-14 08:49:02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„Treckerfahren ist Arbeit, nichts anderes“ – und andere Dinge – die Treckerfahrer nie sagen würden. 😂 Jetzt drei Wochen immer freitags: Freddy&amp;Jakob haben das für uns zusammengetragen. 🚜💨 Wer keine Folge verpassen will, sollte uns abonnieren. Habt Ihr weitere Vorschläge, was ein Treckerfahrer nie sagen würde? Dann rein damit unten in die Kommentare! 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3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- 2019-01-24 15:49:17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Sexy - and we know it! 🤣 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282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9365C-DE47-4D7D-AB33-79716FFBF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900832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B3CEC-1A2C-427A-BEFF-7B2B22EB3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044DFE-4021-4B52-AD30-8C53110243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7651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816926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072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0005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0187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840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1084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7388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0175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8028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3725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6541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410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295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22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- 2018-01-09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weiter geht's mit "Treckerfahrer dürfen das!" - Ein Highlight in der Sendung: Fußball der anderen Art. Nachmachen unbedingt erlaubt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77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- 2018-10-10 10:22:14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Sven Tietzer und Brunhilde sind wieder unterwegs: heute abend - 21 Uhr im NDR Fernsehen! 🚜 🚣‍♂️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01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- 2018-09-26 06:30:01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Sven Tietzer beim Probetraining des HSV? Heute erfahrt Ihr die Auflösung um 21 Uhr im NDR Fernsehen 📺!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05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- 2018-10-29 15:51:01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schlägt den Tietzer? Die Auflösung erfahrt Ihr am Mittwoch um 16:35 Uhr im NDR Fernsehen. Was für eine Gaudi...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838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A9DAF-790E-491E-894F-A9C3AAF3F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083293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A0A2D-1D8E-42A8-BAFD-2DD8D771B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7D5E25-CE8F-412A-851D-04EE330BD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691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14233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3883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565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5286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176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353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8364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3560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1085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7864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595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251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2087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2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- 2018-09-23 15:00:02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darf denn da am Steuer von Brunhilde sitzen...? Kennt Ihr ihn? 😲 📺 👨🏻‍🌾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315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BBC14-7E54-4B82-B3A7-FCCA8E046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6507700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522</Words>
  <Application>Microsoft Office PowerPoint</Application>
  <PresentationFormat>On-screen Show (4:3)</PresentationFormat>
  <Paragraphs>267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Eigene Videos - Crossposts (nur Ersteller) - Export  | Treckerfahrer dürfen das - 1 of 5</vt:lpstr>
      <vt:lpstr>Facebook Eigene Videos - Crossposts (nur Ersteller) - Export  | Treckerfahrer dürfen das - 2 of 5</vt:lpstr>
      <vt:lpstr>Facebook Eigene Videos - Crossposts (nur Ersteller) - Export  | Treckerfahrer dürfen das - 3 of 5</vt:lpstr>
      <vt:lpstr>Facebook Eigene Videos - Crossposts (nur Ersteller) - Export  | Treckerfahrer dürfen das - 4 of 5</vt:lpstr>
      <vt:lpstr>Facebook Eigene Videos - Crossposts (nur Ersteller) - Export  | Treckerfahrer dürfen das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Videos - Crossposts (nur Ersteller) - Export  | Treckerfahrer dürfen das - 1 of 5</dc:title>
  <dc:creator>Frederik Peiniger</dc:creator>
  <cp:lastModifiedBy>Frederik Peiniger</cp:lastModifiedBy>
  <cp:revision>1</cp:revision>
  <dcterms:created xsi:type="dcterms:W3CDTF">2019-02-13T10:27:41Z</dcterms:created>
  <dcterms:modified xsi:type="dcterms:W3CDTF">2019-02-13T10:30:12Z</dcterms:modified>
</cp:coreProperties>
</file>