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7B3BC-A3F2-4103-A1B0-E37B1821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D00E79-F309-4640-992E-C6A0F86F5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313647"/>
              </p:ext>
            </p:extLst>
          </p:nvPr>
        </p:nvGraphicFramePr>
        <p:xfrm>
          <a:off x="457200" y="1731963"/>
          <a:ext cx="8229599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407420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214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634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9316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430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789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9180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1309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9347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83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094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484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680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93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70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22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059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8CB72-6B11-4FA3-AC47-6740C1BE7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1640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EA708-5502-4D73-A45D-04F030BE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F6D6AE-37E0-47AD-BA7C-EF68ECC2D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572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57155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826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128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438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613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398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4855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4282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644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842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07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18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26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59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81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- 2018-11-14 14:12:16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Unbedingt Ton!!!!!!!!!!!!!!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95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94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- 2018-09-22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ist ja spooky! Wo steckt Sven Tietzer, und was hat es wohl mit diesem Mäher auf sich...? 🚜 💣💨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140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9F7C8-F10E-4F95-8835-F2C37B5E6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646708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1F5E-1A45-4B64-B562-4E0EBBC3A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4C0E6-FC3E-446F-B0E4-7CBF507B5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3732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75254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725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5093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4053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013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655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6939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6209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6200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598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7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293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41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87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- 2018-02-14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Ohne ihn wird's schwieriger, aber was ist, wenn er nichts mehr wuppt? Dr. Trecker weiß Rat.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85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80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60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94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E2A58-BF50-445A-93A2-A79417C65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356644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A943-9C61-4A35-B369-268A0407E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BBAB5-90BD-4356-8E42-20E66966B2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9561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70416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570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642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8582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88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852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634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7264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206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880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387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6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676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28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- 2018-08-30 10:00:02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Und: was sagen die Alpen-Spezialisten...?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- 2018-09-28 15:00:04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Alte Dame gegen Jungspund (🔊an!)...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2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- 2018-01-31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diesem Ritscher wollen wir das große Thema "Restaurierung" starten. Vom geht nicht bis hin zur ersten Ausfahrt. Sven und Dr. Trecker haben sich einiges vorgenommen,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684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33FF9-2928-4212-A8A7-DBB7343E5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266624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D6A3-E8D0-4B54-B3FD-F4E97054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394F87-D9C8-4E25-AE56-A34E3B22C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817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263275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078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8590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8134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376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355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801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6913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3378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554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554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995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55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1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- 2018-11-28 09:18:26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Ach du Schreck, in ein paar Wochen ist Weihnachten!!!!!
Hier vielleicht eine kleine Geschenkidee, wenn der große Schlepper nicht in die Garage passt!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7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- 2018-08-03 12:00:00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Damit wenigstens der Rasen erstklassig ist!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7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- 2018-11-15 09:26:38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Universal-Motor-Gerät, aber wirklich universal? Wir wollten es wissen!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776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07CC0-ABA5-4AB0-B0C9-65ABF5F79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44084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367B3-F072-4AA4-BAE6-4DBF07979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4FE38-7370-4289-A65B-4AACC2A65D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121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509700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901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001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858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227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001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254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0436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9171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942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977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30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582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7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- 2018-03-17 16:04:52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macht man eigentlich an einem Samstag mit Wintereinbruch? Richtig, ne Runde Unimog oder Trecker fahren. Hier kommt eine Geschichte in vielen Akten, die gerade passiert ist.
Treckerfahrer können das!!!!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8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- 2018-08-26 10:00:01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Lichtmaschinen sollen ja Strom erzeugen, aber wehe, wenn die Dinger lange gelegen haben, dann benötigen sie selbst volle Energie!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8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- 2018-08-11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Meister Trecker putzt so sauber!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566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CD74C-AF10-4614-A63E-B01776408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454831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668</Words>
  <Application>Microsoft Office PowerPoint</Application>
  <PresentationFormat>On-screen Show (4:3)</PresentationFormat>
  <Paragraphs>348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Videos - Crossposts (ohne Ersteller) - Export | Treckerfahrer dürfen das - 1 of 6</vt:lpstr>
      <vt:lpstr>Facebook Eigene Videos - Crossposts (ohne Ersteller) - Export | Treckerfahrer dürfen das - 2 of 6</vt:lpstr>
      <vt:lpstr>Facebook Eigene Videos - Crossposts (ohne Ersteller) - Export | Treckerfahrer dürfen das - 3 of 6</vt:lpstr>
      <vt:lpstr>Facebook Eigene Videos - Crossposts (ohne Ersteller) - Export | Treckerfahrer dürfen das - 4 of 6</vt:lpstr>
      <vt:lpstr>Facebook Eigene Videos - Crossposts (ohne Ersteller) - Export | Treckerfahrer dürfen das - 5 of 6</vt:lpstr>
      <vt:lpstr>Facebook Eigene Videos - Crossposts (ohne Ersteller)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(ohne Ersteller) - Export | Treckerfahrer dürfen das - 1 of 6</dc:title>
  <dc:creator>Frederik Peiniger</dc:creator>
  <cp:lastModifiedBy>Frederik Peiniger</cp:lastModifiedBy>
  <cp:revision>1</cp:revision>
  <dcterms:created xsi:type="dcterms:W3CDTF">2019-02-13T10:22:46Z</dcterms:created>
  <dcterms:modified xsi:type="dcterms:W3CDTF">2019-02-13T10:26:43Z</dcterms:modified>
</cp:coreProperties>
</file>