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67B28-617C-4466-A23A-C88DE05B4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9936AE-8551-4799-B346-793FFA9209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590009"/>
              </p:ext>
            </p:extLst>
          </p:nvPr>
        </p:nvGraphicFramePr>
        <p:xfrm>
          <a:off x="457200" y="1731963"/>
          <a:ext cx="8229600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22434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417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4933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5458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7395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4227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707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120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- 2018-01-20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Jahre und Dr. Trecker  gibt alles!!!!!!!!!!!!!!!!!!!!!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06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47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Schneller als der Blitz, oder Schneckentempo, was ist erlaubt, was bringt Treckerfahrer hinter Gitter? Fragen wir Dr. Trecker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52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- 2019-01-26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Flirten...? 🥰 Können wir!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83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- 2018-06-15 12:12:15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74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- 2018-12-28 18:00:01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Ihr sprecht kein Deutz...? Unfassbar 😳 🚜💨 👨🏼‍🌾 Vielen Dank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33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- 2018-08-15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Alina testet für uns den Treckerkomfort 2018. Diesmal CLAAS.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88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21866-4EA9-4C3E-83C9-8D31496EF7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69568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D7FA-DB26-4471-908C-F65EDCE45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21AAD3-58A0-459C-8958-C470237B01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3506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02787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4752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26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520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910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205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6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94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- 2018-09-22 15:00:02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ist ja spooky! Wo steckt Sven Tietzer, und was hat es wohl mit diesem Mäher auf sich...? 🚜 💣💨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8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- 2018-02-14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Ohne ihn wird's schwieriger, aber was ist, wenn er nichts mehr wuppt? Dr. Trecker weiß Rat.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06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83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10:28:34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muss nur Ideen haben, und Treckerfahrer haben genügend davon!! Ein Whirlpool der besonderen Art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23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- 2018-08-30 10:00:02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Und: was sagen die Alpen-Spezialisten...?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673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- 2018-09-28 15:00:04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Alte Dame gegen Jungspund (🔊an!)...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87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- 2018-01-31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diesem Ritscher wollen wir das große Thema "Restaurierung" starten. Vom geht nicht bis hin zur ersten Ausfahrt. Sven und Dr. Trecker haben sich einiges vorgenommen,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427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43418-2CF2-4467-87EA-EF9991D24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177987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99328-0434-45FF-802C-D495C3561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Treckerfahrer dürfen das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34DD4-589A-4CD9-9247-585E7238F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1727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3004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69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0236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7940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208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168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569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68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- 2018-08-03 12:00:00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Damit wenigstens der Rasen erstklassig ist!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91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- 2018-03-17 16:04:52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macht man eigentlich an einem Samstag mit Wintereinbruch? Richtig, ne Runde Unimog oder Trecker fahren. Hier kommt eine Geschichte in vielen Akten, die gerade passiert ist.
Treckerfahrer können das!!!!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49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- 2018-08-26 10:00:01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Lichtmaschinen sollen ja Strom erzeugen, aber wehe, wenn die Dinger lange gelegen haben, dann benötigen sie selbst volle Energie!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20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- 2018-12-21 18:00:00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Endlich sagt's mal einer! Ihr traut Euch ja doch nicht... 😂 🚜 💨 Danke an Freddy&amp;Jakob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565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- 2018-08-11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Meister Trecker putzt so sauber! 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08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- 2018-01-24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Statt Funzel die Nacht zum Tag machen, das geht auch mit alten Schleppern; hier die Tipps von Dr. Trecker!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504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09CB4-DC76-49A7-A38E-A886F7635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7235622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382</Words>
  <Application>Microsoft Office PowerPoint</Application>
  <PresentationFormat>On-screen Show (4:3)</PresentationFormat>
  <Paragraphs>167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Eigene Posts - Videostarts - Profil-bezogene Nutzung | Treckerfahrer dürfen das - 1 of 3</vt:lpstr>
      <vt:lpstr>Eigene Posts - Videostarts - Profil-bezogene Nutzung | Treckerfahrer dürfen das - 2 of 3</vt:lpstr>
      <vt:lpstr>Eigene Posts - Videostarts - Profil-bezogene Nutzung | Treckerfahrer dürfen das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Videostarts - Profil-bezogene Nutzung | Treckerfahrer dürfen das - 1 of 3</dc:title>
  <dc:creator>Frederik Peiniger</dc:creator>
  <cp:lastModifiedBy>Frederik Peiniger</cp:lastModifiedBy>
  <cp:revision>1</cp:revision>
  <dcterms:created xsi:type="dcterms:W3CDTF">2019-02-13T10:15:11Z</dcterms:created>
  <dcterms:modified xsi:type="dcterms:W3CDTF">2019-02-13T10:16:31Z</dcterms:modified>
</cp:coreProperties>
</file>