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91B08-8377-4972-A77C-B11C6CF49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10470-90A5-4E8A-881B-F63E377B7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333508"/>
              </p:ext>
            </p:extLst>
          </p:nvPr>
        </p:nvGraphicFramePr>
        <p:xfrm>
          <a:off x="457200" y="1731963"/>
          <a:ext cx="8229599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227964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11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037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456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18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283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804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302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468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725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234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64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- 2019-01-26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Flirten...? 🥰 Können wir!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8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- 2018-01-20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100 Jahre und Dr. Trecker  gibt alles!!!!!!!!!!!!!!!!!!!!!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Unbedingt Ton!!!- Ein alter Darth Vader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591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AF611-AD77-461D-9E6E-BA8F3E1C8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608859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1A670-AA51-4AD1-B538-5FB8B6210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29B0C-94F1-4852-B96D-1085DA3DCB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149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040403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91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068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31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449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293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833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585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718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65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498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66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85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134E6-AEDE-48E4-A32B-2953A339E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7353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0973E-C09B-445F-A6FE-48D7E1C0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0580F-EB20-4147-8C34-AFD582802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187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409175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480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7277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978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93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491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323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594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728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0100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513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3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- 2018-12-28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sprecht kein Deutz...? Unfassbar 😳 🚜💨 👨🏼‍🌾 Vielen Dank an Freddy&amp;Jakob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31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- 2018-03-16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Heinz Buck hat ein "bisschen" geschraubt: Ursprünglich hatte sein IHC 120 PS - nun sind es mindestens  700!
Der Motor:  6,6 Liter , Bosch P Einspritzpumpe und Holset HX 50 Turbolader, Höchstgeschwindigkeit 52 km/h . Gewicht: 4,5t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47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F94EF-8031-41D9-B3EE-64750A64C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80077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B74AF-496F-4A85-A81D-108094287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A10DB-B1E5-4717-93B5-BF51D3AF9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824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933093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4777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7769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253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868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664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666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498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0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508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176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- 2018-03-03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gibt kaum einen Einsatz, den ein Schlepper nicht schafft. Habt Ihr Trecker mit Spezialaufgaben, dann schickt uns Eure besten Stücke, wir posten!!!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Schlepper können alles!!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57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- 2018-06-15 12:12:15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981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36D25-0754-4F97-9C2C-800716B99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59348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0AF2-9E4D-4D01-9427-0E266B07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9D81DF-7F5C-40A7-87B7-22344B20E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529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81911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64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776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219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368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143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554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031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759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737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24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68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- 2018-05-10 16:00:01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Treckerwasserski 2.0 - Nachmachen erlaubt!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Jetzt wird's nasssssssssssssssssss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0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- 2018-04-07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geht noch schneller, aber wie? Dr. Trecker  weiß einfachen Rat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Schallgeschwindigkeit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574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77F96-19E7-4001-AC25-806411400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818657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265FF-D1A4-4753-B495-61C87080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DC7F9-C966-4DBA-8CFC-06DDC5734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907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839978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350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533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490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201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886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0779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58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614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408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554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9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- 2018-01-05 14:00:01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Schneller als der Blitz, oder Schneckentempo, was ist erlaubt, was bringt Treckerfahrer hinter Gitter? Fragen wir Dr. Trecker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Aufkleber reicht, oder?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4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- 2018-11-21 16:19:34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uns im Norden ist der erste Schneegriesel vorhergesagt. Wer von Euch kann schon Schlittenfahren? 🛷 🌨️ ❄️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885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83690-C8D8-40EC-9F4C-7261AED67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41244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C2519-8342-4D44-A6B7-18AFD907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F1713B-9402-48D4-B817-7CED8D047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816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244409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507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069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833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862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9694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04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134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0636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0783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315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60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- 2018-11-04 07:30:00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Wow: wir nennen das Scheunengold! Wer von Euch hat auch solche Schätze zu Hause...? (Bitte 🔊 an!) 🤔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45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- 2018-07-04 10:28:34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 muss nur Ideen haben, und Treckerfahrer haben genügend davon!! Ein Whirlpool der besonderen Art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Nachbau erwünscht!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192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FA1DD-3E5E-4B7D-9348-D8F86FA2F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540318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C2BDF-2C20-420A-B572-20798733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BCA36-DCC9-4FF4-A8B6-8CE66B2CF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44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06746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49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278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716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560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034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178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547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532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888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34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- 2018-05-24 06:30:00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etwas habt Ihr garantiert nicht auf Eurem Acker! Merke: alles muss seine Ordnung haben - selbst, wenn Steuern nicht immer zweckgebunden sind! Danke an Extra 3! 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0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- 2018-10-01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Alter mit 440er Puschen oder mehr...! Das tiefste Moor kann kommen! 🚜 👨🏻‍🌾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413B9-608A-42CC-94ED-4B674A7A2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235070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62FC-0D40-476D-90C2-5F970E3E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97837-8EB0-4F52-9513-A27F686086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942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097301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666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647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884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33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775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553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516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654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80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41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81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- 2018-07-18 16:00:01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sind die Erfinder des Trecker-Wasserski-Fahrens! So war das unlängst bei Neues aus Büttenwarder 🚜🌫️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13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- 2018-12-21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sagt's mal einer! Ihr traut Euch ja doch nicht... 😂 🚜 💨 Danke an Freddy&amp;Jakob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23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C02EA-24AE-40E9-9B2C-C99FCFDFB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0853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1C12-31C0-40E4-BDA9-B10B7CEDF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D73CE-160D-489E-8A0B-48D720C88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334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6097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858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810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01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767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527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87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467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585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016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8999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16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- 2018-09-28 15:00:04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Alte Dame gegen Jungspund (🔊an!)...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44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- 2018-11-21 16:26:07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Dr. Trecker schrecken kühle Temperaturen keineswegs ab! Wie helft Ihr Euch, wenn der Anlasser diese Tage streikt? 🚜💨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968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6C48D-8E94-4507-9D90-2375EC23A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346755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668</Words>
  <Application>Microsoft Office PowerPoint</Application>
  <PresentationFormat>On-screen Show (4:3)</PresentationFormat>
  <Paragraphs>349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Facebook Eigene Posts - Reaktionen - Export | Treckerfahrer dürfen das - 1 of 10</vt:lpstr>
      <vt:lpstr>Facebook Eigene Posts - Reaktionen - Export | Treckerfahrer dürfen das - 2 of 10</vt:lpstr>
      <vt:lpstr>Facebook Eigene Posts - Reaktionen - Export | Treckerfahrer dürfen das - 3 of 10</vt:lpstr>
      <vt:lpstr>Facebook Eigene Posts - Reaktionen - Export | Treckerfahrer dürfen das - 4 of 10</vt:lpstr>
      <vt:lpstr>Facebook Eigene Posts - Reaktionen - Export | Treckerfahrer dürfen das - 5 of 10</vt:lpstr>
      <vt:lpstr>Facebook Eigene Posts - Reaktionen - Export | Treckerfahrer dürfen das - 6 of 10</vt:lpstr>
      <vt:lpstr>Facebook Eigene Posts - Reaktionen - Export | Treckerfahrer dürfen das - 7 of 10</vt:lpstr>
      <vt:lpstr>Facebook Eigene Posts - Reaktionen - Export | Treckerfahrer dürfen das - 8 of 10</vt:lpstr>
      <vt:lpstr>Facebook Eigene Posts - Reaktionen - Export | Treckerfahrer dürfen das - 9 of 10</vt:lpstr>
      <vt:lpstr>Facebook Eigene Posts - Reaktionen - Export | Treckerfahrer dürfen das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Reaktionen - Export | Treckerfahrer dürfen das - 1 of 10</dc:title>
  <dc:creator>Frederik Peiniger</dc:creator>
  <cp:lastModifiedBy>Frederik Peiniger</cp:lastModifiedBy>
  <cp:revision>1</cp:revision>
  <dcterms:created xsi:type="dcterms:W3CDTF">2019-02-13T10:09:57Z</dcterms:created>
  <dcterms:modified xsi:type="dcterms:W3CDTF">2019-02-13T10:13:00Z</dcterms:modified>
</cp:coreProperties>
</file>