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10014-BC6E-4C12-BB47-E2254A490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Reaktionen - Export | Treckerfahrer dürfen das - 1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6C0AF0-7337-4389-AD5B-AFBC90B363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2724888"/>
              </p:ext>
            </p:extLst>
          </p:nvPr>
        </p:nvGraphicFramePr>
        <p:xfrm>
          <a:off x="457200" y="1731963"/>
          <a:ext cx="8229599" cy="3169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37370389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69620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21879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97315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59766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44536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87514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83717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34302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83126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14283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8790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- 2019-01-26 18:00:00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Flirten...? 🥰 Können wir!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6900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- 2018-01-20 14:00:00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100 Jahre und Dr. Trecker  gibt alles!!!!!!!!!!!!!!!!!!!!!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Unbedingt Ton!!!- Ein alter Darth Vader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85025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B8E304-2F50-44AE-AD1C-2F7127C292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13009875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CFE60-B2E5-4EA6-A67A-F0F700468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Reaktionen - Export | Treckerfahrer dürfen das - 2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6333D8-9229-4468-941F-3AE604EE9F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62519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8787006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95284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05169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03733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24719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62948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44241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54338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31806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34406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43825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3994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- 2018-03-30 13:00:00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Wenn's nass und kalt ist, man aber nicht auf seine Lieblinge verzichten kann, dann wäre das eine Idee für's Wochende!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Ein Tipp für Regentage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7364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- 2018-05-06 11:00:00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Das kann doch nicht so schwer sein... Oder doch? Unser Satire-Magazin Extra 3 war vergangenen Mittwoch zu Gast in Negenborn und fand heraus, dass Unmut und Posse ganz eng miteinander verzahnt sind!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Mähdrescher haben es heutzutage auch nicht leicht...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21.09.2018 21:20:00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6666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A9D387-79E5-4112-ABF2-D7812E79D0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38003320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939EB-865A-4015-B9F8-33CBF38EE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Reaktionen - Export | Treckerfahrer dürfen das - 3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6EA206-1487-46EA-A74E-E4284B1C1D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01525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3012489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64173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31504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33635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47202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74491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29802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38472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88232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89202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4346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739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- 2018-12-28 18:00:01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Ihr sprecht kein Deutz...? Unfassbar 😳 🚜💨 👨🏼‍🌾 Vielen Dank an Freddy&amp;Jakob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5541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- 2018-03-16 07:00:00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Heinz Buck hat ein "bisschen" geschraubt: Ursprünglich hatte sein IHC 120 PS - nun sind es mindestens  700!
Der Motor:  6,6 Liter , Bosch P Einspritzpumpe und Holset HX 50 Turbolader, Höchstgeschwindigkeit 52 km/h . Gewicht: 4,5t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26102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735BEF-B6D0-419E-8DDC-55CD560970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38223650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C9D50-7006-4AA8-AA83-981738915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Reaktionen - Export | Treckerfahrer dürfen das - 4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E667CC-EEF7-4221-AE19-12241DA036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59551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32980932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4469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97559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05554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30442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01171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35429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81213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4290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88703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56027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635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- 2018-03-03 14:00:00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 gibt kaum einen Einsatz, den ein Schlepper nicht schafft. Habt Ihr Trecker mit Spezialaufgaben, dann schickt uns Eure besten Stücke, wir posten!!!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Schlepper können alles!!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8224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- 2018-06-15 12:12:15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Und...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66443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81C2B4-E256-42AF-A914-454FEA03D0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37761707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7363C2-D94C-4301-AD82-AA6685213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Reaktionen - Export | Treckerfahrer dürfen das - 5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793676-27B8-4E11-AB17-5003FA2183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51795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40591536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09276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33351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10893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10393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6470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80574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60247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88656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13026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93226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005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- 2018-05-10 16:00:01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Treckerwasserski 2.0 - Nachmachen erlaubt!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Jetzt wird's nasssssssssssssssssss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3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- 2018-04-07 13:00:00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 geht noch schneller, aber wie? Dr. Trecker  weiß einfachen Rat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Schallgeschwindigkeit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9326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FD4A08-A5C4-4F3A-B27F-751364FDBE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23705653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333EF-28AE-45FA-9D03-9EDAC2D89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Reaktionen - Export | Treckerfahrer dürfen das - 6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DC2CBD-8D21-4BB1-9163-31F57042F4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56239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36451177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26407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23660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56822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1901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73341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07747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2115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25813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81530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48408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5994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- 2018-01-05 14:00:01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Schneller als der Blitz, oder Schneckentempo, was ist erlaubt, was bringt Treckerfahrer hinter Gitter? Fragen wir Dr. Trecker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Aufkleber reicht, oder?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3631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- 2018-11-21 16:19:34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Bei uns im Norden ist der erste Schneegriesel vorhergesagt. Wer von Euch kann schon Schlittenfahren? 🛷 🌨️ ❄️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25936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579E09-7442-4BF3-8026-07D3167E6F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30354917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065A6-3EFA-48C3-8C60-1674BD3BC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Reaktionen - Export | Treckerfahrer dürfen das - 7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90BFCC-AE50-4F86-B64E-B4E329B036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93676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27039999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07890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8306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91860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29478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61206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72113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1920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12080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92358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57212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8802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- 2018-11-04 07:30:00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Wow: wir nennen das Scheunengold! Wer von Euch hat auch solche Schätze zu Hause...? (Bitte 🔊 an!) 🤔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0308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- 2018-07-04 10:28:34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Man muss nur Ideen haben, und Treckerfahrer haben genügend davon!! Ein Whirlpool der besonderen Art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Nachbau erwünscht!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97823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BE306A-4590-49F5-ADD4-DB7245BC10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36791283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3767D-25D3-4F20-98CF-92F036951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Reaktionen - Export | Treckerfahrer dürfen das - 8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2117F7-3BF9-4A76-B88A-78EEE87405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26336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22271125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93410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64048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92327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02274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29477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23504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71683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80018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67347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85404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045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- 2018-05-24 06:30:00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 etwas habt Ihr garantiert nicht auf Eurem Acker! Merke: alles muss seine Ordnung haben - selbst, wenn Steuern nicht immer zweckgebunden sind! Danke an Extra 3! 🚜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2203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- 2018-10-01 17:00:00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Ein Alter mit 440er Puschen oder mehr...! Das tiefste Moor kann kommen! 🚜 👨🏻‍🌾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66669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349F35-19FE-44EA-9777-D8028ED0B2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4136393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05A99-6C66-4764-A141-F20865AB8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Reaktionen - Export | Treckerfahrer dürfen das - 9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B402EC-8AB3-43F0-946D-082058AF32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51446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41826007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07135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10632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79239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94422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82851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32459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04506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96768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21402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25896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8194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- 2018-07-18 16:00:01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Das sind die Erfinder des Trecker-Wasserski-Fahrens! So war das unlängst bei Neues aus Büttenwarder 🚜🌫️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121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- 2018-12-21 18:00:00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Endlich sagt's mal einer! Ihr traut Euch ja doch nicht... 😂 🚜 💨 Danke an Freddy&amp;Jakob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73447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7D9CDF-AB06-4685-B0F3-A6B444705B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37466541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C221D-D7A8-4E2D-B185-28EC86703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Reaktionen - Export | Treckerfahrer dürfen das - 10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2F1429-83E3-4153-B24D-C6B3B487BA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87987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20956318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63259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03041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65426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72061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86602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253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16988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26119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48417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01943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9101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- 2018-09-28 15:00:04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Alte Dame gegen Jungspund (🔊an!)...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9787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- 2018-11-21 16:26:07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Dr. Trecker schrecken kühle Temperaturen keineswegs ab! Wie helft Ihr Euch, wenn der Anlasser diese Tage streikt? 🚜💨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09120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D738F2-B99E-4526-A79B-34570BEC20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38994988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669</Words>
  <Application>Microsoft Office PowerPoint</Application>
  <PresentationFormat>On-screen Show (4:3)</PresentationFormat>
  <Paragraphs>350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quintly_template</vt:lpstr>
      <vt:lpstr>Facebook Eigene Posts - Reaktionen - Export | Treckerfahrer dürfen das - 1 of 10</vt:lpstr>
      <vt:lpstr>Facebook Eigene Posts - Reaktionen - Export | Treckerfahrer dürfen das - 2 of 10</vt:lpstr>
      <vt:lpstr>Facebook Eigene Posts - Reaktionen - Export | Treckerfahrer dürfen das - 3 of 10</vt:lpstr>
      <vt:lpstr>Facebook Eigene Posts - Reaktionen - Export | Treckerfahrer dürfen das - 4 of 10</vt:lpstr>
      <vt:lpstr>Facebook Eigene Posts - Reaktionen - Export | Treckerfahrer dürfen das - 5 of 10</vt:lpstr>
      <vt:lpstr>Facebook Eigene Posts - Reaktionen - Export | Treckerfahrer dürfen das - 6 of 10</vt:lpstr>
      <vt:lpstr>Facebook Eigene Posts - Reaktionen - Export | Treckerfahrer dürfen das - 7 of 10</vt:lpstr>
      <vt:lpstr>Facebook Eigene Posts - Reaktionen - Export | Treckerfahrer dürfen das - 8 of 10</vt:lpstr>
      <vt:lpstr>Facebook Eigene Posts - Reaktionen - Export | Treckerfahrer dürfen das - 9 of 10</vt:lpstr>
      <vt:lpstr>Facebook Eigene Posts - Reaktionen - Export | Treckerfahrer dürfen das - 10 of 10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Eigene Posts - Reaktionen - Export | Treckerfahrer dürfen das - 1 of 10</dc:title>
  <dc:creator>Frederik Peiniger</dc:creator>
  <cp:lastModifiedBy>Frederik Peiniger</cp:lastModifiedBy>
  <cp:revision>1</cp:revision>
  <dcterms:created xsi:type="dcterms:W3CDTF">2019-02-13T10:03:36Z</dcterms:created>
  <dcterms:modified xsi:type="dcterms:W3CDTF">2019-02-13T10:06:40Z</dcterms:modified>
</cp:coreProperties>
</file>