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F14BC-46F2-4ADA-A8C9-7C22C3A29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411D06-BD36-4BA0-9F08-B06EC1383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013106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11278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607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2344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0386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3298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178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278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273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1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69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26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39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623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5AEE7-F6F4-42A8-8D1D-4D55E99E5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904044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6DD9C-F23C-497E-B9E1-860FD8FC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CDBCB8-E742-4F60-A6DE-1593D3D18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1629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92779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2796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308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829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256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76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8821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414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55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06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4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- 2018-03-16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Heinz Buck hat ein "bisschen" geschraubt: Ursprünglich hatte sein IHC 120 PS - nun sind es mindestens  700!
Der Motor:  6,6 Liter , Bosch P Einspritzpumpe und Holset HX 50 Turbolader, Höchstgeschwindigkeit 52 km/h . Gewicht: 4,5t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451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44178-4370-4B82-9915-C00485B35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515987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1369B-F212-4F98-AECB-BC42EB3C7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BF192A-FC16-4713-8526-480A08F5A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890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71194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385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6856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081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995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468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55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55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30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87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87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77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771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6911C-98A5-4B25-8334-7BEDAA3F3F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80959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FC732-3A8F-4AF6-9857-51DCBF696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0409D-EF77-49E4-A215-837EB6AE9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055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82492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373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4865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5003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8399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522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000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080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85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16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- 2018-12-21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Endlich sagt's mal einer! Ihr traut Euch ja doch nicht... 😂 🚜 💨 Danke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63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- 2018-11-21 16:19:34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 uns im Norden ist der erste Schneegriesel vorhergesagt. Wer von Euch kann schon Schlittenfahren? 🛷 🌨️ 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3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- 2018-05-24 06:30:00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etwas habt Ihr garantiert nicht auf Eurem Acker! Merke: alles muss seine Ordnung haben - selbst, wenn Steuern nicht immer zweckgebunden sind! Danke an Extra 3!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073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4B7F9-31F7-449D-8E1A-CF4ED0CC2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908199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00D4-A753-4E9B-A1F6-79203E06E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B0EF42-5FC6-47AD-A383-73AD90025E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466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1224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862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726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249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967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227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69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194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9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- 2018-08-16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4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14:41:17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ne Möglichkeit, sich abzukühlen!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08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30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- 2018-08-02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57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- 2018-09-28 15:00:04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Alte Dame gegen Jungspund (🔊an!)...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975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3A64E-AD4E-49F5-840F-40F59B2BC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6227932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467</Words>
  <Application>Microsoft Office PowerPoint</Application>
  <PresentationFormat>On-screen Show (4:3)</PresentationFormat>
  <Paragraphs>209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Eigene Post - Summe Interaktionen - Export | Treckerfahrer dürfen das - 1 of 5</vt:lpstr>
      <vt:lpstr>Facebook Eigene Post - Summe Interaktionen - Export | Treckerfahrer dürfen das - 2 of 5</vt:lpstr>
      <vt:lpstr>Facebook Eigene Post - Summe Interaktionen - Export | Treckerfahrer dürfen das - 3 of 5</vt:lpstr>
      <vt:lpstr>Facebook Eigene Post - Summe Interaktionen - Export | Treckerfahrer dürfen das - 4 of 5</vt:lpstr>
      <vt:lpstr>Facebook Eigene Post - Summe Interaktionen - Export | Treckerfahrer dürfen das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 - Summe Interaktionen - Export | Treckerfahrer dürfen das - 1 of 5</dc:title>
  <dc:creator>Frederik Peiniger</dc:creator>
  <cp:lastModifiedBy>Frederik Peiniger</cp:lastModifiedBy>
  <cp:revision>1</cp:revision>
  <dcterms:created xsi:type="dcterms:W3CDTF">2019-02-13T09:58:11Z</dcterms:created>
  <dcterms:modified xsi:type="dcterms:W3CDTF">2019-02-13T09:59:54Z</dcterms:modified>
</cp:coreProperties>
</file>