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577A50-2732-4686-B580-AC712AD84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61D09A-C073-441E-A8F2-3615CEE8BD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4867661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647538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245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0709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711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179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099768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6760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4376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56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- 2018-10-07 15:46:21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Übler Unfall in Pattensen: der Schaden wird auf mehrere hunderttausend Euro geschätzt, und bis der Strommast wieder steht, werden Monate vergehen. Der Fahrer blieb zum Glück unversehrt und stand unter Schock.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92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- 2018-05-30 10:15:50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Geniale Idee, Gewindeschneider selbst gemacht!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117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- 2018-10-22 06:23:24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Sprang nach der Bergung an, als wäre nichts gewesen... Allerdings hat‘s Geschmäckle, wie es dazu kam! 🙈🚜🕳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8602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- 2018-05-17 18:28:36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5952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DDDDA-1595-4292-AE69-06163F874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0486250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3A924-F451-4C92-80BC-6A4A75ADAA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4027FB-EFF8-47CC-95D8-978C0F99FD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9711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15542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6363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85689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700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624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769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56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341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458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11:11:36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nun wissen wir auch, was aus den ausgedienten Mähdreschern wird......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9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- 2018-06-04 08:40:46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Alternative zur Wasserskianlage!👍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742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10:19:03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10.01. starten wir wieder! Um 21:00 Uhr im NDR-Fernsehen! Teckerfahrer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596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- 2018-06-20 08:46:45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Wahre Liebe kennt keine Grenzen: mit dem Traktor zur WM nach Russland! Hubert durfte sich Deutschland gegen Mexiko live vor Ort in Moskau anschauen! Was traut Ihr unserer Mannschaft gegen Schweden zu?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36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7D572-E0B0-47D4-919D-DB85C11933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98471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BDDD6-243E-4837-A0A0-3093353D8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54B40D-0EA5-4928-8545-0B6BF161ED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239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4587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731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70251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8386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4385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4436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94789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2785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504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- 2018-05-30 18:35:41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Leben kann echt Schei....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679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- 2018-09-12 10:01:52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und morgen noch nix vor? Wir hätten da mal 'nen Tipp für Euch, wenn Ihr in der Nähe Hannovers seid 🚜 🥔 ‍🌾 👩🏼‍🌾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221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14:41:17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ne Möglichkeit, sich abzukühlen!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8046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11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- 2018-05-02 11:44:16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kann es auch ein bißchen übertreiben, oder?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4733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4313B-698A-4F5A-BC7A-BA27CC22C6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3371512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18605F-C507-4218-B72F-B1827C058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6A0E0D-60F7-43F8-93EE-861760A97F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54712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56232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4085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52619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5379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7411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53610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15059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0330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543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- 2018-07-27 08:03:03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42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301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- 2018-10-22 12:30:59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https://www.facebook.com/343497682496823/posts/1096889910490926/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512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4196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BB38A2-2762-44DC-A7E8-2251D07B73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411186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077B3-6B6E-4156-9E6E-6A0D18C23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F29C0-0EA1-41BF-8599-149B3DB23D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5691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968200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3642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6757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8971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2736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64199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33433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7084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1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153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- 2018-04-01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Aprilscherz, vielleicht die Zukunft?!?!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19.06.2018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85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- 2018-07-29 17:18:58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770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EF5BF3-1DBC-4F41-BC4D-9D6AE3D968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01.01.2018 - 31.01.2019</a:t>
            </a:r>
          </a:p>
        </p:txBody>
      </p:sp>
    </p:spTree>
    <p:extLst>
      <p:ext uri="{BB962C8B-B14F-4D97-AF65-F5344CB8AC3E}">
        <p14:creationId xmlns:p14="http://schemas.microsoft.com/office/powerpoint/2010/main" val="2902855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511</Words>
  <Application>Microsoft Office PowerPoint</Application>
  <PresentationFormat>On-screen Show (4:3)</PresentationFormat>
  <Paragraphs>210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Posts - I-Rate Aktive Nutzer - Export | Treckerfahrer dürfen das - 1 of 5</vt:lpstr>
      <vt:lpstr>Facebook Eigene Posts - I-Rate Aktive Nutzer - Export | Treckerfahrer dürfen das - 2 of 5</vt:lpstr>
      <vt:lpstr>Facebook Eigene Posts - I-Rate Aktive Nutzer - Export | Treckerfahrer dürfen das - 3 of 5</vt:lpstr>
      <vt:lpstr>Facebook Eigene Posts - I-Rate Aktive Nutzer - Export | Treckerfahrer dürfen das - 4 of 5</vt:lpstr>
      <vt:lpstr>Facebook Eigene Posts - I-Rate Aktive Nutzer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I-Rate Aktive Nutzer - Export | Treckerfahrer dürfen das - 1 of 5</dc:title>
  <dc:creator>Frederik Peiniger</dc:creator>
  <cp:lastModifiedBy>Frederik Peiniger</cp:lastModifiedBy>
  <cp:revision>1</cp:revision>
  <dcterms:created xsi:type="dcterms:W3CDTF">2019-02-13T09:52:52Z</dcterms:created>
  <dcterms:modified xsi:type="dcterms:W3CDTF">2019-02-13T09:54:32Z</dcterms:modified>
</cp:coreProperties>
</file>