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8EA33-2973-4C43-AA85-B42789A60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I-Rate Aktive Nutzer - Export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11FE83-7E29-4679-B1E7-5BCBDADA56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5492409"/>
              </p:ext>
            </p:extLst>
          </p:nvPr>
        </p:nvGraphicFramePr>
        <p:xfrm>
          <a:off x="457200" y="1731963"/>
          <a:ext cx="8229600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9453638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96819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37056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79857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32364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89615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70460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73494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050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- 2018-10-07 15:46:21 </a:t>
                      </a:r>
                      <a:r>
                        <a:rPr lang="de-DE" sz="1000"/>
                        <a:t> 
 Übler Unfall in Pattensen: der Schaden wird auf mehrere hunderttausend Euro geschätzt, und bis der Strommast wieder steht, werden Monate vergehen. Der Fahrer blieb zum Glück unversehrt und stand unter Schock.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15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- 2018-05-30 10:15:50 </a:t>
                      </a:r>
                      <a:r>
                        <a:rPr lang="de-DE" sz="1000"/>
                        <a:t> 
 Geniale Idee, Gewindeschneider selbst gemacht!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763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- 2018-10-22 06:23:24 </a:t>
                      </a:r>
                      <a:r>
                        <a:rPr lang="de-DE" sz="1000"/>
                        <a:t> 
 Sprang nach der Bergung an, als wäre nichts gewesen... Allerdings hat‘s Geschmäckle, wie es dazu kam! 🙈🚜🕳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792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- 2018-05-17 18:28:36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111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- 2018-05-10 11:11:36 </a:t>
                      </a:r>
                      <a:r>
                        <a:rPr lang="de-DE" sz="1000"/>
                        <a:t> 
 Und nun wissen wir auch, was aus den ausgedienten Mähdreschern wird......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0295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2FE758-9BC6-4D01-BD3F-2DA68E0255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9646148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115</Words>
  <Application>Microsoft Office PowerPoint</Application>
  <PresentationFormat>On-screen Show (4:3)</PresentationFormat>
  <Paragraphs>50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Eigene Posts - I-Rate Aktive Nutzer - Export | Treckerfahrer dürfen das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Eigene Posts - I-Rate Aktive Nutzer - Export | Treckerfahrer dürfen das</dc:title>
  <dc:creator>Frederik Peiniger</dc:creator>
  <cp:lastModifiedBy>Frederik Peiniger</cp:lastModifiedBy>
  <cp:revision>1</cp:revision>
  <dcterms:created xsi:type="dcterms:W3CDTF">2019-02-13T09:52:10Z</dcterms:created>
  <dcterms:modified xsi:type="dcterms:W3CDTF">2019-02-13T09:52:21Z</dcterms:modified>
</cp:coreProperties>
</file>