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41E062-BFC5-4D38-8D94-63F30B763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Aktive Nutzer - Export | Treckerfahrer dürfen das - 1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E0F145-E1FB-4AFA-80E9-35F4FB73D1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074256"/>
              </p:ext>
            </p:extLst>
          </p:nvPr>
        </p:nvGraphicFramePr>
        <p:xfrm>
          <a:off x="457200" y="1731963"/>
          <a:ext cx="8229600" cy="423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6807977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79431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6861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49614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0421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61977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89655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0480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2120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- 2018-05-06 11:00:00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Das kann doch nicht so schwer sein... Oder doch? Unser Satire-Magazin Extra 3 war vergangenen Mittwoch zu Gast in Negenborn und fand heraus, dass Unmut und Posse ganz eng miteinander verzahnt sind!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1737688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21.09.2018 21:20:00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7378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- 2018-06-15 12:12:15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837152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8879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- 2018-01-20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100 Jahre und Dr. Trecker  gibt alles!!!!!!!!!!!!!!!!!!!!!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1124925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9773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- 2018-04-07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 geht noch schneller, aber wie? Dr. Trecker  weiß einfachen Rat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4484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- 2018-08-15 13:00:01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Alina testet für uns den Treckerkomfort 2018. Diesmal CLAAS. 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6144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- 2018-05-03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Alles neu macht der Mai. Muss aber nicht, auch aus Alt kann man neu machen, wenn man weiß wie....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2820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- 2019-01-26 18:00:00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Flirten...? 🥰 Können wir!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2245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653216-3F40-4BE1-98B2-CA2880BD3A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14757965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A1496-D8F6-4D97-8BE5-B048F72DC9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Aktive Nutzer - Export | Treckerfahrer dürfen das - 2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1C027A-B551-49F7-AF44-34DFE0A2BA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55380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455377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17639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00429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479725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78608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65127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25164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75128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0769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- 2018-05-20 07:30:00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Wie abgefahren ist das denn? Auf ungewöhnliche Art und Weise half ein Landwirt seinerzeit den Flutopfern im Osten - Ackerpflege auf ganz natürliche Art... Danke an Extra 3 🚜 Bitte Ton an!!! 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8432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- 2018-01-05 14:00:01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Schneller als der Blitz, oder Schneckentempo, was ist erlaubt, was bringt Treckerfahrer hinter Gitter? Fragen wir Dr. Trecker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7048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- 2018-01-06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Fußball- und Treckerfreunde, passt das zusammen? - Die Antwort am 10.1.18 um 21:00 Uhr im NDR Fernsehen!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711049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10.01.2018 22:00:00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6964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- 2018-12-28 18:00:01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Ihr sprecht kein Deutz...? Unfassbar 😳 🚜💨 👨🏼‍🌾 Vielen Dank an Freddy&amp;Jakob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0823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- 2018-03-30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Wenn's nass und kalt ist, man aber nicht auf seine Lieblinge verzichten kann, dann wäre das eine Idee für's Wochende!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06202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B3A024-4ECC-49AE-9FB6-F1964092A6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14800596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A2B41-FD17-450B-B636-58100E77D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Aktive Nutzer - Export | Treckerfahrer dürfen das - 3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CB99D6-637B-4626-8162-3355AE5799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347092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32054873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46088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99827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58095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28147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70792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17901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94404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504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- 2018-03-03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 gibt kaum einen Einsatz, den ein Schlepper nicht schafft. Habt Ihr Trecker mit Spezialaufgaben, dann schickt uns Eure besten Stücke, wir posten!!!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9885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- 2018-09-22 15:00:02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Das ist ja spooky! Wo steckt Sven Tietzer, und was hat es wohl mit diesem Mäher auf sich...? 🚜 💣💨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7393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- 2018-07-04 10:28:34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Man muss nur Ideen haben, und Treckerfahrer haben genügend davon!! Ein Whirlpool der besonderen Art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3723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- 2018-05-24 06:30:00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So etwas habt Ihr garantiert nicht auf Eurem Acker! Merke: alles muss seine Ordnung haben - selbst, wenn Steuern nicht immer zweckgebunden sind! Danke an Extra 3! 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2559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- 2018-01-19 07:00:00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 alter Brauch aus Mecklenburg-Vorpommern: zielen, Gas geben und mit schmackes auf die Tonne!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16.04.2018 21:00:00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8034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- 2018-02-17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Schlepper, die Multifunktionsmaschinen der Welt, klar das der Winter bei Treckerfahrern kommen kann.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7580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EF57A8-FD91-4A8B-B171-3F95B2998F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16120973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8330A-E3AF-4A03-A8E4-4E6B3653A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Aktive Nutzer - Export | Treckerfahrer dürfen das - 4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0AAA12-3346-442F-928D-CAE7218CB6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37885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38994348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81784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00911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81499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8562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33346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35959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30235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2372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- 2018-01-17 08:00:00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Treckerfahrer dürfen das! - Mit Brunhilde auf der Ranch am Mittwoch, 17.01.18, um 21 Uhr im NDR Fernsehen mit Sven Tietzer.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31.01.2018 22:00:00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517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- 2018-01-11 07:00:00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Andere Länder andere Sitten, oder... Ohne Worte!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31.03.2018 06:00:00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25837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DB4A50-F447-4B38-9EA9-12DAF42BF0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18364987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475</Words>
  <Application>Microsoft Office PowerPoint</Application>
  <PresentationFormat>On-screen Show (4:3)</PresentationFormat>
  <Paragraphs>200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Facebook Eigene Posts - Aktive Nutzer - Export | Treckerfahrer dürfen das - 1 of 4</vt:lpstr>
      <vt:lpstr>Facebook Eigene Posts - Aktive Nutzer - Export | Treckerfahrer dürfen das - 2 of 4</vt:lpstr>
      <vt:lpstr>Facebook Eigene Posts - Aktive Nutzer - Export | Treckerfahrer dürfen das - 3 of 4</vt:lpstr>
      <vt:lpstr>Facebook Eigene Posts - Aktive Nutzer - Export | Treckerfahrer dürfen das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Eigene Posts - Aktive Nutzer - Export | Treckerfahrer dürfen das - 1 of 4</dc:title>
  <dc:creator>Frederik Peiniger</dc:creator>
  <cp:lastModifiedBy>Frederik Peiniger</cp:lastModifiedBy>
  <cp:revision>1</cp:revision>
  <dcterms:created xsi:type="dcterms:W3CDTF">2019-02-13T09:47:34Z</dcterms:created>
  <dcterms:modified xsi:type="dcterms:W3CDTF">2019-02-13T09:49:14Z</dcterms:modified>
</cp:coreProperties>
</file>