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AC516-BEC5-4FB8-936E-A8AA4D903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91F7B-12E0-4C6B-87EF-4550FF903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8255841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4655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2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091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07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829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3411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149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23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788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2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1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40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51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36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B48E0-E29E-46E2-AACC-77050C5C5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221389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EFABD-ED95-47AA-9441-828EFDDB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4F0B29-29B8-48AD-AE91-2594AA243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564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5527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034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379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581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729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402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0422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891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370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83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8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7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92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F414E-FE8C-4705-A0AF-13978D3B3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633184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1B10A-BF07-463E-ADA2-69D040D3F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7D9FF-9E2A-49FC-BB99-1FFAA7DA1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822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4648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94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223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01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24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605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29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425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962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2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86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20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97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707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AF3C8-B9C0-43A1-9706-33197AC3D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645012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6241-4B2F-42F9-985B-428C2A69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9EDE7-AC10-463A-ADFB-4CC93EF2E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958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3861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6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944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880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283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07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846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240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79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03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77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1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96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CB0AA-DA4B-4DCE-9DAF-C95DE7063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203368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8AF5-6B7E-4DD6-96BE-77EB8DCC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B8780-96F7-46DB-86F6-FB833C6A3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438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59983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1982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822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553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988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748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446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158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497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9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5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7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927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6CE63-2DF4-4E62-B56A-672E8B8D6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58750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90F8-DE30-4D52-9EFF-23763CB6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47A2F8-71BA-4F50-90D9-E4E6689E4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374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1889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2604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499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296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088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316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4747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01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764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22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056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D10F4-4DE6-496C-B4B3-775386A9D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288663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2019-02-13T09:41:24Z</dcterms:created>
  <dcterms:modified xsi:type="dcterms:W3CDTF">2019-02-13T09:43:27Z</dcterms:modified>
</cp:coreProperties>
</file>