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E66C6-64CF-4153-B854-E5C06B277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- 1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A7ED10-9D92-4C71-96A2-D93427D211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6000664"/>
              </p:ext>
            </p:extLst>
          </p:nvPr>
        </p:nvGraphicFramePr>
        <p:xfrm>
          <a:off x="457200" y="1731963"/>
          <a:ext cx="8229600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559657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76827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4410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549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5737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261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72698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23138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67103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879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- 2018-05-06 11:00:00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1578564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1578564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21.09.2018 21:20:00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459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- 2018-01-20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100 Jahre und Dr. Trecker  gibt alles!!!!!!!!!!!!!!!!!!!!!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978895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9267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- 2018-06-15 12:12:15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945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- 2018-01-06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Fußball- und Treckerfreunde, passt das zusammen? - Die Antwort am 10.1.18 um 21:00 Uhr im NDR Fernsehen!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3123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EF3ACF-02C0-4564-81C3-2DD4D8D372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349404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AA2C2-A4B3-4B93-99F6-D6930FCF3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- 2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E2DF51-E7D0-4D3C-B568-A940348F68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37017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377304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90059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32330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89535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5961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56497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085550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814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64692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253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- 2018-01-05 14:00:01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Schneller als der Blitz, oder Schneckentempo, was ist erlaubt, was bringt Treckerfahrer hinter Gitter? Fragen wir Dr. Trecker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0757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- 2019-01-26 18:00:00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Flirten...? 🥰 Können wir!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796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- 2018-08-15 13:00:01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Alina testet für uns den Treckerkomfort 2018. Diesmal CLAAS. 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1884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575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D3F30B-28ED-4F0B-92B2-65EC59BCC1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1618616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15730-4D89-4116-86CE-030EA83DF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- 3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E48395-D3C3-4195-AC3D-4D14D4F562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95790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437203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35898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05742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57967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79089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58407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92358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31955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85045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42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- 2018-03-30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Wenn's nass und kalt ist, man aber nicht auf seine Lieblinge verzichten kann, dann wäre das eine Idee für's Wochende!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337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- 2018-12-28 18:00:01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Ihr sprecht kein Deutz...? Unfassbar 😳 🚜💨 👨🏼‍🌾 Vielen Dank an Freddy&amp;Jakob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464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- 2018-01-11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Andere Länder andere Sitten, oder... Ohne Worte!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31.03.2018 06:00:00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476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- 2018-01-17 08:00:00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Treckerfahrer dürfen das! - Mit Brunhilde auf der Ranch am Mittwoch, 17.01.18, um 21 Uhr im NDR Fernsehen mit Sven Tietzer.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1509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030102-E256-4236-9BF5-0A27E581F1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3147126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745F1-4BA8-4D97-A365-18ECE6E16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- 4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989020-ECAE-432A-A6D2-F5820C666A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15474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896398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29205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44015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08087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21972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62307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599993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78314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47305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161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- 2018-05-03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Alles neu macht der Mai. Muss aber nicht, auch aus Alt kann man neu machen, wenn man weiß wie....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908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- 2018-05-20 07:30:00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Wie abgefahren ist das denn? Auf ungewöhnliche Art und Weise half ein Landwirt seinerzeit den Flutopfern im Osten - Ackerpflege auf ganz natürliche Art... Danke an Extra 3 🚜 Bitte Ton an!!! 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5856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- 2018-01-01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Danke an alle Landwirte, Bauern und Treckerfahrern, die uns sie Straßen frei machen!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01.03.2018 07:00:00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2338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715BB3-8263-4204-9CBC-B8FA14E067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74730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8FC64-0435-42A2-9893-DF4B9CF2C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- 5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533D3B-113B-4D24-8AC5-14E8CFAFA5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22671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128871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39138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06955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9806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99357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10556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81870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70695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33202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917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- 2018-03-03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gibt kaum einen Einsatz, den ein Schlepper nicht schafft. Habt Ihr Trecker mit Spezialaufgaben, dann schickt uns Eure besten Stücke, wir posten!!!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6314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- 2018-07-04 10:28:34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Man muss nur Ideen haben, und Treckerfahrer haben genügend davon!! Ein Whirlpool der besonderen Art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042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- 2018-05-10 16:00:01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Treckerwasserski 2.0 - Nachmachen erlaubt!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887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- 2018-08-21 07:00:02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roter Johnny? Gibt's nicht! Doch!! Hier!!! 🔴 🚜 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1022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83097D-A307-4C3D-9A4D-75E67E3515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54612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E9487-3286-4B49-91D2-AF108F052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- 6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08DA8F-9F60-4D6B-8B69-FFD989502B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90470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365880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75145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55579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47916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75490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0469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545324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38904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87612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181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- 2018-01-19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alter Brauch aus Mecklenburg-Vorpommern: zielen, Gas geben und mit schmackes auf die Tonne!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16.04.2018 21:00:00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942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4321FA-F1E5-46A5-9A77-743E2C1DD6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11219709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519</Words>
  <Application>Microsoft Office PowerPoint</Application>
  <PresentationFormat>On-screen Show (4:3)</PresentationFormat>
  <Paragraphs>245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Facebook Eigene Posts - Potenzielle Reichweite - Export | Treckerfahrer dürfen das - 1 of 6</vt:lpstr>
      <vt:lpstr>Facebook Eigene Posts - Potenzielle Reichweite - Export | Treckerfahrer dürfen das - 2 of 6</vt:lpstr>
      <vt:lpstr>Facebook Eigene Posts - Potenzielle Reichweite - Export | Treckerfahrer dürfen das - 3 of 6</vt:lpstr>
      <vt:lpstr>Facebook Eigene Posts - Potenzielle Reichweite - Export | Treckerfahrer dürfen das - 4 of 6</vt:lpstr>
      <vt:lpstr>Facebook Eigene Posts - Potenzielle Reichweite - Export | Treckerfahrer dürfen das - 5 of 6</vt:lpstr>
      <vt:lpstr>Facebook Eigene Posts - Potenzielle Reichweite - Export | Treckerfahrer dürfen das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Eigene Posts - Potenzielle Reichweite - Export | Treckerfahrer dürfen das - 1 of 6</dc:title>
  <dc:creator>Frederik Peiniger</dc:creator>
  <cp:lastModifiedBy>Frederik Peiniger</cp:lastModifiedBy>
  <cp:revision>1</cp:revision>
  <dcterms:created xsi:type="dcterms:W3CDTF">2019-02-13T09:39:19Z</dcterms:created>
  <dcterms:modified xsi:type="dcterms:W3CDTF">2019-02-13T09:41:23Z</dcterms:modified>
</cp:coreProperties>
</file>