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66BC-16FA-400F-8F4F-1CB31B7E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2CBD3-82E0-4392-B81A-26CA5A821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544730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9651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121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86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789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658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026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47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736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491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77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9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83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1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40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1BE2C-4D6D-4773-B14E-F169C0C64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91733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3B820-A7E3-4E52-9870-83CC1F95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95FD6-2A49-48E5-B9B4-05F7CF2AC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2944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6891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5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991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881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092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505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035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11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580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5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6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2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99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17A0E-84B0-451F-9F5B-2EF184C46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3197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95E59-DEEA-411E-98EB-2645E6A77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0EFDE-0E0D-4839-A6DE-DDD46534F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253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4982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44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87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215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099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308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464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62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55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85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4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0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3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98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76D83-A61D-4E38-B514-7DFC83B35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33018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33A7D-BABD-46C2-A575-31165C5D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42894-26E5-4912-B07C-B33ABC6F5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501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6375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101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071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78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51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219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3772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24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902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22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49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06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96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2D713-5C19-4631-A0F3-16A5EC6DE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0520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41282-3615-451B-80E5-CB0555F1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5ED61-0F67-4F18-98AC-407FD7D7B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765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6994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762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22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912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29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164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914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062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340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67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6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8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74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246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5409C-E932-4198-8927-2BD11A31E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4557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40D7D-E6ED-436E-BC1C-8EB587D5A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29A2AC-637B-4900-BF03-7F2222004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354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555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42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06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24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578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077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249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67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815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9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38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0924F-10BD-48E1-A7A7-776FEB7B7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01342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525</Words>
  <Application>Microsoft Office PowerPoint</Application>
  <PresentationFormat>On-screen Show (4:3)</PresentationFormat>
  <Paragraphs>245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2019-02-13T09:36:18Z</dcterms:created>
  <dcterms:modified xsi:type="dcterms:W3CDTF">2019-02-13T09:38:22Z</dcterms:modified>
</cp:coreProperties>
</file>