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A8792-DB7A-4CD6-A368-22955BC01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455565-F466-4F71-8596-683FB0D69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417864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6618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315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8764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2820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326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085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0623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048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728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2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49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69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59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638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2C2F9-5B3A-41A7-815A-9B6350783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315648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BABE-52BA-42E3-AE40-A9C24321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F81D66-79C4-43C4-9331-98920884E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234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3465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772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063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359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381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9389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100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94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517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76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09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0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2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47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66A35-113A-40AE-B54C-7FB1C1B97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419022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BE215-A3E4-4F57-B3FC-CDC257920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B4D5C4-1549-4FA9-9DA6-1ABD70577C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60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3202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783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052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1832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267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283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7112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349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750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1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25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74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03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62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5D543-7DA8-4B45-A45D-EBDBE21E8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12161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33038-AA80-45DB-A423-4B8560C4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A55419-AD27-4550-B0CC-0A17EA6FB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677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830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2528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632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222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252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443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0401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918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413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7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25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50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04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023F3-1258-48A4-8A75-B93B1F126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8603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7A76C-A004-4FBC-B181-AB6608F7C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9B3B0-73FE-462A-B770-9D291F1B12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033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2628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466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8218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6344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858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3355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9505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124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609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3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63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67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689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13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6DC0F-0D64-44B5-B59C-EE154D097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12380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3A443-E45D-470B-8F0B-36FAAED2E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4638FB-62CA-4D78-AEF8-FE3BF1488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694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2311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1506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1515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912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78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538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7689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6979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336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81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287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0E781-9B1B-405F-8DB3-E6DEEB366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713862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526</Words>
  <Application>Microsoft Office PowerPoint</Application>
  <PresentationFormat>On-screen Show (4:3)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2019-02-13T09:30:08Z</dcterms:created>
  <dcterms:modified xsi:type="dcterms:W3CDTF">2019-02-13T09:32:10Z</dcterms:modified>
</cp:coreProperties>
</file>