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1DBB9-81F3-4512-84BA-FF42DE43D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98D6CD-FD38-4FA4-9631-109BF9E1B8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4703599"/>
              </p:ext>
            </p:extLst>
          </p:nvPr>
        </p:nvGraphicFramePr>
        <p:xfrm>
          <a:off x="457200" y="1731963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23666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2604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4318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497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9934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29852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6439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6134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5958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077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53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941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50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816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48808C-731B-4D45-8AAF-0D4E78466A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403564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BAF88-FE63-4B3E-8125-349B30A5A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0BFDB8-D705-4288-AB52-A8BC5C473F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79403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48366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9945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8127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6438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4571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27135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8189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180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0317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467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604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- 2019-01-26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073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- 2018-08-15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Alina testet für uns den Treckerkomfort 2018. Diesmal CLAAS.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394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- 2018-04-07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noch schneller, aber wie? Dr. Trecker  weiß einfachen Rat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60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908B35-0942-4DBA-9169-4E55106728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934215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7C7B1-BBFF-456B-934A-6895F3E6B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3892BF-FF45-4E16-AC10-AF652BF8A3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07268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26128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8122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2340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9537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9716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82910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6461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7754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4032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289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- 2018-03-30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Wenn's nass und kalt ist, man aber nicht auf seine Lieblinge verzichten kann, dann wäre das eine Idee für's Wochende!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311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- 2018-12-28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651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Andere Länder andere Sitten, oder... Ohne Worte!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31.03.2018 06:00:00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483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- 2018-01-17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Treckerfahrer dürfen das! - Mit Brunhilde auf der Ranch am Mittwoch, 17.01.18, um 21 Uhr im NDR Fernsehen mit Sven Tietzer.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797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149190-026F-4DD4-97DB-B8BCAFD53F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710681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60B4A-61AC-4C8E-B37F-510D050B1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A23524-058B-47B7-BE58-023BD476D0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3495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2529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1305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0568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4642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3000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53282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578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454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9902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307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634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640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Danke an alle Landwirte, Bauern und Treckerfahrern, die uns sie Straßen frei machen!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01.03.2018 07:00:00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43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32C197-2141-4F6F-8B12-369FE3CB0E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144271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76BB3-7E21-4760-A9CC-4FE43DED2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CAF317-B885-4AC1-8AD6-9D6E0F9014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748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0759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1928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1787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8751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3890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95179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4189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2508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7828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906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- 2018-03-03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gibt kaum einen Einsatz, den ein Schlepper nicht schafft. Habt Ihr Trecker mit Spezialaufgaben, dann schickt uns Eure besten Stücke, wir posten!!!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258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- 2018-07-04 10:28:34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 muss nur Ideen haben, und Treckerfahrer haben genügend davon!! Ein Whirlpool der besonderen 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228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- 2018-05-10 16:00:01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Treckerwasserski 2.0 - Nachmachen erlaubt!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681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- 2018-08-21 07:00:02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roter Johnny? Gibt's nicht! Doch!! Hier!!! 🔴 🚜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487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2D6E7A-7280-477C-B026-5877BF16D1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73551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596F8-B89B-4F39-A027-CFFB2C832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E1128C-9ACD-46C4-B77C-D8DA0044F3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86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31818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1058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4847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663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7344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18964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2473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3986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1583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149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- 2018-01-19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alter Brauch aus Mecklenburg-Vorpommern: zielen, Gas geben und mit schmackes auf die Tonne!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16.04.2018 21:00:00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567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9D97BF-D9A4-406E-A98D-75BF64023E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42321519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523</Words>
  <Application>Microsoft Office PowerPoint</Application>
  <PresentationFormat>On-screen Show (4:3)</PresentationFormat>
  <Paragraphs>245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Eigene Posts - Potenzielle Reichweite - Export | Treckerfahrer dürfen das - 1 of 6</vt:lpstr>
      <vt:lpstr>Facebook Eigene Posts - Potenzielle Reichweite - Export | Treckerfahrer dürfen das - 2 of 6</vt:lpstr>
      <vt:lpstr>Facebook Eigene Posts - Potenzielle Reichweite - Export | Treckerfahrer dürfen das - 3 of 6</vt:lpstr>
      <vt:lpstr>Facebook Eigene Posts - Potenzielle Reichweite - Export | Treckerfahrer dürfen das - 4 of 6</vt:lpstr>
      <vt:lpstr>Facebook Eigene Posts - Potenzielle Reichweite - Export | Treckerfahrer dürfen das - 5 of 6</vt:lpstr>
      <vt:lpstr>Facebook Eigene Posts - Potenzielle Reichweite - Export | Treckerfahrer dürfen das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Potenzielle Reichweite - Export | Treckerfahrer dürfen das - 1 of 6</dc:title>
  <dc:creator>Frederik Peiniger</dc:creator>
  <cp:lastModifiedBy>Frederik Peiniger</cp:lastModifiedBy>
  <cp:revision>1</cp:revision>
  <dcterms:created xsi:type="dcterms:W3CDTF">2019-02-13T09:28:06Z</dcterms:created>
  <dcterms:modified xsi:type="dcterms:W3CDTF">2019-02-13T09:30:08Z</dcterms:modified>
</cp:coreProperties>
</file>