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629D4-2461-4C8E-9DB1-617AC437C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A18EEB-511F-4727-953B-2CFA287436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4223880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7427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5009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6777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0716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5446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3583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8932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5557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0433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221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35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980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18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74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2CC96-4CFB-4776-89AE-D3A1603667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893538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2E605-0D51-4BAE-8728-E660B96F1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08E5DB-96E9-43AE-91EB-2F43569F7C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0107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5900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3502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255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2349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0722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37245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112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9244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2813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740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73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271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- 2018-08-15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Alina testet für uns den Treckerkomfort 2018. Diesmal CLAAS.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273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943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025ED3-7F50-4856-92F6-90EEC53AA3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4288781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CF965-8761-4784-A626-47D3D0322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B8C167-6A3A-48A8-A96E-F8DFCC60FD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5062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92147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2391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649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7478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6976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1486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9338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7580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0116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75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633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55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457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128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08A1B-D98A-4185-897D-8E73CC5EFD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75775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8B4B1-B48E-45FF-B770-74669B2BA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F31BAF-3596-4956-BE67-8B7FFAA8E6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1979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23103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8684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9432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0601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2043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15596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4393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6396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4468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274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939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702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Danke an alle Landwirte, Bauern und Treckerfahrern, die uns sie Straßen frei machen!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01.03.2018 07:00:00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602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78D99-11AB-42D5-A971-077798A9AD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883926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99047-B497-49EB-A4DF-417AFE291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94CB21-E266-455F-9125-D8E3F3A647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5888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12877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3524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1635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3201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7790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83203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5650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7802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2685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229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- 2018-03-03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gibt kaum einen Einsatz, den ein Schlepper nicht schafft. Habt Ihr Trecker mit Spezialaufgaben, dann schickt uns Eure besten Stücke, wir posten!!!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660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10:28:34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muss nur Ideen haben, und Treckerfahrer haben genügend davon!! Ein Whirlpool der besonderen 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630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- 2018-05-10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Treckerwasserski 2.0 - Nachmachen erlaubt!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316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- 2018-08-21 07:00:02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roter Johnny? Gibt's nicht! Doch!! Hier!!! 🔴 🚜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446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417A59-B36D-47E8-BA81-CA8446CB6A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551802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76555-6697-41A0-8CC1-53B0B4292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C542DD-214C-42B2-8FED-5DECBCC669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3751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92282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4080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3813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8480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9185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3400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2929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022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7856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794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- 2018-01-19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alter Brauch aus Mecklenburg-Vorpommern: zielen, Gas geben und mit schmackes auf die Tonne!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16.04.2018 21:00:00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828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10EA8-FC84-444C-8EF7-5C59346511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0175378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526</Words>
  <Application>Microsoft Office PowerPoint</Application>
  <PresentationFormat>On-screen Show (4:3)</PresentationFormat>
  <Paragraphs>246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Eigene Posts - Potenzielle Reichweite - Export | Treckerfahrer dürfen das - 1 of 6</vt:lpstr>
      <vt:lpstr>Facebook Eigene Posts - Potenzielle Reichweite - Export | Treckerfahrer dürfen das - 2 of 6</vt:lpstr>
      <vt:lpstr>Facebook Eigene Posts - Potenzielle Reichweite - Export | Treckerfahrer dürfen das - 3 of 6</vt:lpstr>
      <vt:lpstr>Facebook Eigene Posts - Potenzielle Reichweite - Export | Treckerfahrer dürfen das - 4 of 6</vt:lpstr>
      <vt:lpstr>Facebook Eigene Posts - Potenzielle Reichweite - Export | Treckerfahrer dürfen das - 5 of 6</vt:lpstr>
      <vt:lpstr>Facebook Eigene Posts - Potenzielle Reichweite - Export | Treckerfahrer dürfen das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Potenzielle Reichweite - Export | Treckerfahrer dürfen das - 1 of 6</dc:title>
  <dc:creator>Frederik Peiniger</dc:creator>
  <cp:lastModifiedBy>Frederik Peiniger</cp:lastModifiedBy>
  <cp:revision>1</cp:revision>
  <dcterms:created xsi:type="dcterms:W3CDTF">2019-02-13T09:26:03Z</dcterms:created>
  <dcterms:modified xsi:type="dcterms:W3CDTF">2019-02-13T09:28:05Z</dcterms:modified>
</cp:coreProperties>
</file>