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519E-4A69-846C-1EFC1D1201F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519E-4A69-846C-1EFC1D1201F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519E-4A69-846C-1EFC1D1201F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519E-4A69-846C-1EFC1D1201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3656424"/>
        <c:axId val="343658720"/>
      </c:barChart>
      <c:catAx>
        <c:axId val="343656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658720"/>
        <c:crosses val="autoZero"/>
        <c:auto val="1"/>
        <c:lblAlgn val="ctr"/>
        <c:lblOffset val="100"/>
        <c:noMultiLvlLbl val="0"/>
      </c:catAx>
      <c:valAx>
        <c:axId val="343658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656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352FC-9808-4911-80D9-10E61E0F2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Distributionstyp - FB Insights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C8A3C3-647D-412B-9E7A-63F4ACAA2A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56892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1B776B-5985-4311-B1C2-3F296895D0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E9225-64B1-4507-B7B9-7962D66C0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4473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Distributionstyp - FB Insights | Treckerfahrer dürfen das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Distributionstyp - FB Insights | Treckerfahrer dürfen das</dc:title>
  <dc:creator>Frederik Peiniger</dc:creator>
  <cp:lastModifiedBy>Frederik Peiniger</cp:lastModifiedBy>
  <cp:revision>1</cp:revision>
  <dcterms:created xsi:type="dcterms:W3CDTF">2019-02-13T09:22:34Z</dcterms:created>
  <dcterms:modified xsi:type="dcterms:W3CDTF">2019-02-13T09:22:43Z</dcterms:modified>
</cp:coreProperties>
</file>