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26B6B-D36C-41D9-BFA0-EA8AA4989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C5A8DA-CB06-454D-892F-A81131DEEC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2680181"/>
              </p:ext>
            </p:extLst>
          </p:nvPr>
        </p:nvGraphicFramePr>
        <p:xfrm>
          <a:off x="457200" y="1731963"/>
          <a:ext cx="8229600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154776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981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52449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9836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02973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09617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3221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99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48522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242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- 2018-05-06 11:00:00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21.09.2018 21:20:00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321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- 2018-01-20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100 Jahre und Dr. Trecker  gibt alles!!!!!!!!!!!!!!!!!!!!!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58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- 2018-06-15 12:12:15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525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- 2018-01-06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Fußball- und Treckerfreunde, passt das zusammen? - Die Antwort am 10.1.18 um 21:00 Uhr im NDR Fernsehen!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1460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F36BC1-C85F-4783-A99F-7FCFCC0649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042447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38465-7B6A-48C6-98F3-B3AFE7036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FD3229-3BA5-4167-9EAA-89C79F5CA5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88468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12291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43216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00381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04741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9438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72828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47732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9927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2107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955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- 2018-01-05 14:00:01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Schneller als der Blitz, oder Schneckentempo, was ist erlaubt, was bringt Treckerfahrer hinter Gitter? Fragen wir Dr. Trecker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691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- 2019-01-26 18:00:00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Flirten...? 🥰 Können wir!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787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- 2018-08-15 13:00:01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Alina testet für uns den Treckerkomfort 2018. Diesmal CLAAS.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316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- 2018-04-07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geht noch schneller, aber wie? Dr. Trecker  weiß einfachen Rat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8708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E479F6-3AC2-4BEC-8C87-30FB025819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745709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B5788-22DC-428D-92E9-30D282F5E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EDF4A0-D848-4FF7-9322-C2B25722E1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7836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33139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7590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3385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12537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28072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94855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32053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35517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9210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664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- 2018-03-30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Wenn's nass und kalt ist, man aber nicht auf seine Lieblinge verzichten kann, dann wäre das eine Idee für's Wochende!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020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- 2018-12-28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Ihr sprecht kein Deutz...? Unfassbar 😳 🚜💨 👨🏼‍🌾 Vielen Dank an Freddy&amp;Jakob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147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- 2018-01-11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Andere Länder andere Sitten, oder... Ohne Worte!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31.03.2018 06:00:00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455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- 2018-01-17 08:00:00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Treckerfahrer dürfen das! - Mit Brunhilde auf der Ranch am Mittwoch, 17.01.18, um 21 Uhr im NDR Fernsehen mit Sven Tietzer.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2585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D979F7-1DCA-4357-BDAA-E7ED2A8135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950720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88C53-0DCA-4E8D-B2AE-F72F51F7D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556ED9-0850-4822-AFA7-9ED9D90279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15382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37632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4307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97858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16991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0312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54605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24039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3864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9267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004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- 2018-05-03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Alles neu macht der Mai. Muss aber nicht, auch aus Alt kann man neu machen, wenn man weiß wie....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551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- 2018-05-20 07:30:00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abgefahren ist das denn? Auf ungewöhnliche Art und Weise half ein Landwirt seinerzeit den Flutopfern im Osten - Ackerpflege auf ganz natürliche Art... Danke an Extra 3 🚜 Bitte Ton an!!! 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733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- 2018-01-01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Danke an alle Landwirte, Bauern und Treckerfahrern, die uns sie Straßen frei machen!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01.03.2018 07:00:00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882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AA5084-500B-4090-888F-9E203FBACC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981479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8D477-B697-445A-A77F-2F4746DD7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27D0DC-E9E6-4C11-8A52-50EAFA5CBB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30878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71875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50021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4648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2034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5985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71530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65011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06603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61001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921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- 2018-03-03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gibt kaum einen Einsatz, den ein Schlepper nicht schafft. Habt Ihr Trecker mit Spezialaufgaben, dann schickt uns Eure besten Stücke, wir posten!!!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428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- 2018-07-04 10:28:34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Man muss nur Ideen haben, und Treckerfahrer haben genügend davon!! Ein Whirlpool der besonderen Art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995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- 2018-05-10 16:00:01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Treckerwasserski 2.0 - Nachmachen erlaubt!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468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- 2018-08-21 07:00:02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roter Johnny? Gibt's nicht! Doch!! Hier!!! 🔴 🚜 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1996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0A8D12-E9D9-4621-A9D7-52B591CE12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4282954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64CEA-8AD6-4375-AC15-F5E406A00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83DD91-D93A-4ECE-9B42-82EAF5764A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02860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44100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72672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80264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1040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53289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54332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8170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64381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4947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995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- 2018-01-19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alter Brauch aus Mecklenburg-Vorpommern: zielen, Gas geben und mit schmackes auf die Tonne!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16.04.2018 21:00:00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4278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83CFCA-E66B-43D6-BD86-D298753BEC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1819309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524</Words>
  <Application>Microsoft Office PowerPoint</Application>
  <PresentationFormat>On-screen Show (4:3)</PresentationFormat>
  <Paragraphs>244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Facebook Eigene Posts - Potenzielle Reichweite - Export | Treckerfahrer dürfen das - 1 of 6</vt:lpstr>
      <vt:lpstr>Facebook Eigene Posts - Potenzielle Reichweite - Export | Treckerfahrer dürfen das - 2 of 6</vt:lpstr>
      <vt:lpstr>Facebook Eigene Posts - Potenzielle Reichweite - Export | Treckerfahrer dürfen das - 3 of 6</vt:lpstr>
      <vt:lpstr>Facebook Eigene Posts - Potenzielle Reichweite - Export | Treckerfahrer dürfen das - 4 of 6</vt:lpstr>
      <vt:lpstr>Facebook Eigene Posts - Potenzielle Reichweite - Export | Treckerfahrer dürfen das - 5 of 6</vt:lpstr>
      <vt:lpstr>Facebook Eigene Posts - Potenzielle Reichweite - Export | Treckerfahrer dürfen das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Posts - Potenzielle Reichweite - Export | Treckerfahrer dürfen das - 1 of 6</dc:title>
  <dc:creator>Frederik Peiniger</dc:creator>
  <cp:lastModifiedBy>Frederik Peiniger</cp:lastModifiedBy>
  <cp:revision>1</cp:revision>
  <dcterms:created xsi:type="dcterms:W3CDTF">2019-02-13T09:15:18Z</dcterms:created>
  <dcterms:modified xsi:type="dcterms:W3CDTF">2019-02-13T09:17:19Z</dcterms:modified>
</cp:coreProperties>
</file>