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83A1C-DAEB-43D4-B9B9-6FF853405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- 1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57C49E-7436-4B57-96F6-6E908C18B6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2453254"/>
              </p:ext>
            </p:extLst>
          </p:nvPr>
        </p:nvGraphicFramePr>
        <p:xfrm>
          <a:off x="457200" y="1731963"/>
          <a:ext cx="8229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331205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27223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06623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57835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8576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59136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647522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34514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73221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170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- 2018-05-06 11:00:00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kann doch nicht so schwer sein... Oder doch? Unser Satire-Magazin Extra 3 war vergangenen Mittwoch zu Gast in Negenborn und fand heraus, dass Unmut und Posse ganz eng miteinander verzahnt sind!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1578564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1578564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21.09.2018 21:20:00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7150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- 2018-01-20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100 Jahre und Dr. Trecker  gibt alles!!!!!!!!!!!!!!!!!!!!!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978895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751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- 2017-12-01 18:00:01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Wozu Trecker und Gräben nüztlich sein können! Treckfahrer dürfen das!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976568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239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- 2018-06-15 12:12:15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4041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62E083-20BB-4AFC-8965-C686444CA0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01.01.2017 - 31.01.2019</a:t>
            </a:r>
          </a:p>
        </p:txBody>
      </p:sp>
    </p:spTree>
    <p:extLst>
      <p:ext uri="{BB962C8B-B14F-4D97-AF65-F5344CB8AC3E}">
        <p14:creationId xmlns:p14="http://schemas.microsoft.com/office/powerpoint/2010/main" val="76592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03FF2-E7B1-441F-A6AD-2C016CE58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- 2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99A8EB-0F8D-4E4B-93F9-3C248769A0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3202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864207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66330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2387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89182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28371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69921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16571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21698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9627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96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- 2018-01-06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Fußball- und Treckerfreunde, passt das zusammen? - Die Antwort am 10.1.18 um 21:00 Uhr im NDR Fernsehen!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10.01.2018 22:00:00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715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- 2017-12-10 14:22:14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Dann lassen wir doch mal einen fliegen!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878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- 2018-01-05 14:00:01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Schneller als der Blitz, oder Schneckentempo, was ist erlaubt, was bringt Treckerfahrer hinter Gitter? Fragen wir Dr. Trecker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147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- 2019-01-26 18:00:00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Flirten...? 🥰 Können wir!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3201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F8B0CA-E1C4-46A0-9FCD-21ED68721F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01.01.2017 - 31.01.2019</a:t>
            </a:r>
          </a:p>
        </p:txBody>
      </p:sp>
    </p:spTree>
    <p:extLst>
      <p:ext uri="{BB962C8B-B14F-4D97-AF65-F5344CB8AC3E}">
        <p14:creationId xmlns:p14="http://schemas.microsoft.com/office/powerpoint/2010/main" val="1657611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6068B-CF0D-4A29-A466-FE83002A5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- 3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1A23C9-73F0-4361-A83B-C44CA55F2B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27330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250010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06304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47851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84567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36252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05912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67546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00443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77503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9705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- 2017-11-14 15:40:12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Keno und seine alte Liebe. 🚜❤️ Auf der AGRITECHNICA trifft De Schwatten Ostfrees Jung auf einen ganz besonderen Trecker.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115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- 2018-08-15 13:00:01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Alina testet für uns den Treckerkomfort 2018. Diesmal CLAAS. 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931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- 2017-11-16 14:47:40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 Schwatten Ostfrees Jung entdeckt ein Upgrade seiner "Miezekatze" auf der  AGRITECHNICA: einen Feldhäcksler mit 626 PS.  🚜💚🌽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62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- 2018-04-07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geht noch schneller, aber wie? Dr. Trecker  weiß einfachen Rat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1621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2159F6-DDA9-4E25-B407-59FFE66053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01.01.2017 - 31.01.2019</a:t>
            </a:r>
          </a:p>
        </p:txBody>
      </p:sp>
    </p:spTree>
    <p:extLst>
      <p:ext uri="{BB962C8B-B14F-4D97-AF65-F5344CB8AC3E}">
        <p14:creationId xmlns:p14="http://schemas.microsoft.com/office/powerpoint/2010/main" val="1382908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80EBD-98E2-488D-BA36-98EBF45EE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- 4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94EA19-7628-4EE2-8BE5-AE36AA779D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31989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53224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91325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84807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99873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69768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25666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82646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5263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940716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433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- 2018-03-30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Wenn's nass und kalt ist, man aber nicht auf seine Lieblinge verzichten kann, dann wäre das eine Idee für's Wochende!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088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- 2018-12-28 18:00:01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Ihr sprecht kein Deutz...? Unfassbar 😳 🚜💨 👨🏼‍🌾 Vielen Dank an Freddy&amp;Jakob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4953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- 2018-01-11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Andere Länder andere Sitten, oder... Ohne Worte!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31.03.2018 06:00:00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565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- 2018-01-17 08:00:00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Treckerfahrer dürfen das! - Mit Brunhilde auf der Ranch am Mittwoch, 17.01.18, um 21 Uhr im NDR Fernsehen mit Sven Tietzer.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31.01.2018 22:00:00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16896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45E272-0CAD-41B1-BD68-24E56DFF73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01.01.2017 - 31.01.2019</a:t>
            </a:r>
          </a:p>
        </p:txBody>
      </p:sp>
    </p:spTree>
    <p:extLst>
      <p:ext uri="{BB962C8B-B14F-4D97-AF65-F5344CB8AC3E}">
        <p14:creationId xmlns:p14="http://schemas.microsoft.com/office/powerpoint/2010/main" val="605919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B111C-26D6-452B-B091-5792DA108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- 5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CA2DCD-3176-4EBC-B904-9C8815447E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38393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901425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07926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71430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40569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81168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6620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069674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09985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81566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338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- 2017-12-28 10:00:00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Und, funktioniert die Nylon-Strumpf-Hose als Keilremenersatz? Sven fragt Dr. Trecker....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0813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- 2018-05-03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Alles neu macht der Mai. Muss aber nicht, auch aus Alt kann man neu machen, wenn man weiß wie....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230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- 2018-05-20 07:30:00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Wie abgefahren ist das denn? Auf ungewöhnliche Art und Weise half ein Landwirt seinerzeit den Flutopfern im Osten - Ackerpflege auf ganz natürliche Art... Danke an Extra 3 🚜 Bitte Ton an!!! 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48792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671E71-60DB-49D1-805D-4E356D8225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01.01.2017 - 31.01.2019</a:t>
            </a:r>
          </a:p>
        </p:txBody>
      </p:sp>
    </p:spTree>
    <p:extLst>
      <p:ext uri="{BB962C8B-B14F-4D97-AF65-F5344CB8AC3E}">
        <p14:creationId xmlns:p14="http://schemas.microsoft.com/office/powerpoint/2010/main" val="41064385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5715F-AE48-4741-B190-E0079A7B2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- 6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F3A7EB-CD0E-47C5-8B4F-8D60554905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73506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565545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23269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04089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92896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85152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19871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38057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01676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4186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313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- 2017-12-30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allen Treckerfahrerinnen und Treckerfahrern ein frohes Neues Jahr, alles Gute und einen kräftigen Dieselgruß. Und immer daran denken: Treckerfahrer dürfen das!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04.01.2018 07:00:00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13829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D172C2-4203-4BEB-A07C-0EDC4542B7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01.01.2017 - 31.01.2019</a:t>
            </a:r>
          </a:p>
        </p:txBody>
      </p:sp>
    </p:spTree>
    <p:extLst>
      <p:ext uri="{BB962C8B-B14F-4D97-AF65-F5344CB8AC3E}">
        <p14:creationId xmlns:p14="http://schemas.microsoft.com/office/powerpoint/2010/main" val="6174611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527</Words>
  <Application>Microsoft Office PowerPoint</Application>
  <PresentationFormat>On-screen Show (4:3)</PresentationFormat>
  <Paragraphs>246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Facebook Eigene Posts - Potenzielle Reichweite - Export | Treckerfahrer dürfen das - 1 of 6</vt:lpstr>
      <vt:lpstr>Facebook Eigene Posts - Potenzielle Reichweite - Export | Treckerfahrer dürfen das - 2 of 6</vt:lpstr>
      <vt:lpstr>Facebook Eigene Posts - Potenzielle Reichweite - Export | Treckerfahrer dürfen das - 3 of 6</vt:lpstr>
      <vt:lpstr>Facebook Eigene Posts - Potenzielle Reichweite - Export | Treckerfahrer dürfen das - 4 of 6</vt:lpstr>
      <vt:lpstr>Facebook Eigene Posts - Potenzielle Reichweite - Export | Treckerfahrer dürfen das - 5 of 6</vt:lpstr>
      <vt:lpstr>Facebook Eigene Posts - Potenzielle Reichweite - Export | Treckerfahrer dürfen das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Eigene Posts - Potenzielle Reichweite - Export | Treckerfahrer dürfen das - 1 of 6</dc:title>
  <dc:creator>Frederik Peiniger</dc:creator>
  <cp:lastModifiedBy>Frederik Peiniger</cp:lastModifiedBy>
  <cp:revision>1</cp:revision>
  <dcterms:created xsi:type="dcterms:W3CDTF">2019-02-13T09:13:17Z</dcterms:created>
  <dcterms:modified xsi:type="dcterms:W3CDTF">2019-02-13T09:15:17Z</dcterms:modified>
</cp:coreProperties>
</file>