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26BAC-928F-465B-B25B-AF7594B5E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 - Summe Interaktionen - Export | Treckerfahrer dürfen das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352631-3E79-4B9E-9F11-469907882B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6777619"/>
              </p:ext>
            </p:extLst>
          </p:nvPr>
        </p:nvGraphicFramePr>
        <p:xfrm>
          <a:off x="457200" y="1731963"/>
          <a:ext cx="82296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52350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8913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1104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7571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3132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9746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1690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9183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691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- 2017-12-01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Wozu Trecker und Gräben nüztlich sein können! Treckfahrer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854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153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062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007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B9EE2-0F83-44F0-A6E0-5E5BDA908B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3941884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945F9-C5E8-4E92-8379-9D821DF1C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 - Summe Interaktionen - Export | Treckerfahrer dürfen das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6B27A3-3D5C-4537-9520-0273D9692C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5444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99276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8821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0749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3325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7489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186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4169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0213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43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851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221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25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- 2017-11-14 15:40:12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Keno und seine alte Liebe. 🚜❤️ Auf der AGRITECHNICA trifft De Schwatten Ostfrees Jung auf einen ganz besonderen Trecker.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703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441050-99A7-411D-A0F2-B5CA2DDF6C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1977510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E7ECA-BD8F-4D0A-AA51-044D483DC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 - Summe Interaktionen - Export | Treckerfahrer dürfen das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A73608-7A81-4AB0-983F-381A5DA1A1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9194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35389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8864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3746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5972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2367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7154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1984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8395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072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- 2018-03-16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Heinz Buck hat ein "bisschen" geschraubt: Ursprünglich hatte sein IHC 120 PS - nun sind es mindestens  700!
Der Motor:  6,6 Liter , Bosch P Einspritzpumpe und Holset HX 50 Turbolader, Höchstgeschwindigkeit 52 km/h . Gewicht: 4,5t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298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- 2017-12-10 14:22:14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Dann lassen wir doch mal einen fliegen!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527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- 2018-03-03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gibt kaum einen Einsatz, den ein Schlepper nicht schafft. Habt Ihr Trecker mit Spezialaufgaben, dann schickt uns Eure besten Stücke, wir posten!!!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164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- 2017-12-22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kann es aussehen, wenn der Winter da ist.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250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7D7C5-CBC4-416C-BBED-BC0C7616B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237625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AC87D-4B16-45C9-AC1E-53772C2E1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 - Summe Interaktionen - Export | Treckerfahrer dürfen das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EDC50B-8382-43E6-873D-DC1CBC4174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5664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37300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280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0312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9276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7465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3244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7098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6920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754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89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053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- 2018-05-10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Treckerwasserski 2.0 - Nachmachen erlaubt!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085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- 2017-11-20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Nadine Süsens aus Friesland hat ein ganz besonderes Dieselross, voll biologisch und russfrei. Einen schönen Wochenstart!!!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602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656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7E59DC-2943-460D-8868-F99471B0BC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2049124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ED8F4-EE0F-4E2E-92C4-33B74C111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 - Summe Interaktionen - Export | Treckerfahrer dürfen das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F792FC-E943-48AD-AB85-BBFCF8CF13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8252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47757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3927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8204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2259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754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6294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7488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199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950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- 2018-12-21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Endlich sagt's mal einer! Ihr traut Euch ja doch nicht... 😂 🚜 💨 Danke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8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- 2018-11-21 16:19:34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Bei uns im Norden ist der erste Schneegriesel vorhergesagt. Wer von Euch kann schon Schlittenfahren? 🛷 🌨️ ❄️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37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- 2018-05-24 06:30:00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etwas habt Ihr garantiert nicht auf Eurem Acker! Merke: alles muss seine Ordnung haben - selbst, wenn Steuern nicht immer zweckgebunden sind! Danke an Extra 3!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653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DA4F0D-8B8E-4F94-8DC8-C9194F0571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15511631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467</Words>
  <Application>Microsoft Office PowerPoint</Application>
  <PresentationFormat>On-screen Show (4:3)</PresentationFormat>
  <Paragraphs>208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Eigene Post - Summe Interaktionen - Export | Treckerfahrer dürfen das - 1 of 5</vt:lpstr>
      <vt:lpstr>Facebook Eigene Post - Summe Interaktionen - Export | Treckerfahrer dürfen das - 2 of 5</vt:lpstr>
      <vt:lpstr>Facebook Eigene Post - Summe Interaktionen - Export | Treckerfahrer dürfen das - 3 of 5</vt:lpstr>
      <vt:lpstr>Facebook Eigene Post - Summe Interaktionen - Export | Treckerfahrer dürfen das - 4 of 5</vt:lpstr>
      <vt:lpstr>Facebook Eigene Post - Summe Interaktionen - Export | Treckerfahrer dürfen das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 - Summe Interaktionen - Export | Treckerfahrer dürfen das - 1 of 5</dc:title>
  <dc:creator>Frederik Peiniger</dc:creator>
  <cp:lastModifiedBy>Frederik Peiniger</cp:lastModifiedBy>
  <cp:revision>1</cp:revision>
  <dcterms:created xsi:type="dcterms:W3CDTF">2019-02-13T09:07:59Z</dcterms:created>
  <dcterms:modified xsi:type="dcterms:W3CDTF">2019-02-13T09:09:41Z</dcterms:modified>
</cp:coreProperties>
</file>