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2/13/2019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B695-3FEC-4B75-AD1A-AC0BF340B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6548E5-07ED-4FD7-91E7-B7DF822822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3387789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64542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7764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7443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8041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8878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5410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1402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61813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098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- 2018-10-07 15:46:21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Übler Unfall in Pattensen: der Schaden wird auf mehrere hunderttausend Euro geschätzt, und bis der Strommast wieder steht, werden Monate vergehen. Der Fahrer blieb zum Glück unversehrt und stand unter Schock.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23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- 2018-05-30 10:15:50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Geniale Idee, Gewindeschneider selbst gemacht!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35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- 2018-10-22 06:23:24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Sprang nach der Bergung an, als wäre nichts gewesen... Allerdings hat‘s Geschmäckle, wie es dazu kam! 🙈🚜🕳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54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- 2018-05-17 18:28:36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032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0FDA0A-5BCD-4834-BDA6-5DA5E8614E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9709875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D84EFA-F9CE-4499-8F84-3996E2473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8D5457-A3A0-4598-930F-86A514C055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166212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01926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8566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1926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2432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8562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1402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97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545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1502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- 2018-05-10 11:11:36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Und nun wissen wir auch, was aus den ausgedienten Mähdreschern wird......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11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- 2018-06-04 08:40:46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Alternative zur Wasserskianlage!👍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019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- 2018-01-05 10:19:03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Am 10.01. starten wir wieder! Um 21:00 Uhr im NDR-Fernsehen! Teckerfahrer dürfen das!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837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- 2018-06-20 08:46:45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Wahre Liebe kennt keine Grenzen: mit dem Traktor zur WM nach Russland! Hubert durfte sich Deutschland gegen Mexiko live vor Ort in Moskau anschauen! Was traut Ihr unserer Mannschaft gegen Schweden zu?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4352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86FAB-0C80-440A-855C-DE9B074ED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159178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D5866F-34D3-4875-8CAC-A17C1BE21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E27B8D-E9C3-49B2-826C-3D9BA96D47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11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2996707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109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4794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5290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88786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0484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7833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9095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939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- 2018-05-30 18:35:41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Leben kann echt Schei.... sein.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579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- 2018-09-12 10:01:52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und morgen noch nix vor? Wir hätten da mal 'nen Tipp für Euch, wenn Ihr in der Nähe Hannovers seid 🚜 🥔 ‍🌾 👩🏼‍🌾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40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- 2018-07-04 14:41:17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Auch ne Möglichkeit, sich abzukühlen!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849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- 2018-05-03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Alles neu macht der Mai. Muss aber nicht, auch aus Alt kann man neu machen, wenn man weiß wie....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036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- 2018-05-02 11:44:16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Man kann es auch ein bißchen übertreiben, oder?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5971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865CC-AAF8-49B2-AB03-F2E4D6193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362290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E75B8-0C1F-4139-8EEE-60C12A79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982C8-A929-4E9C-AFFA-241927582B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6566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60464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22529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4074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707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25349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14416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1080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765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25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- 2018-07-27 08:03:03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6198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- 2018-04-18 13:00:00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Kinderspielzeug mal anders.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997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- 2018-10-22 12:30:59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https://www.facebook.com/343497682496823/posts/1096889910490926/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89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- 2018-05-20 07:30:00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Wie abgefahren ist das denn? Auf ungewöhnliche Art und Weise half ein Landwirt seinerzeit den Flutopfern im Osten - Ackerpflege auf ganz natürliche Art... Danke an Extra 3 🚜 Bitte Ton an!!! 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03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66EC9D-2736-465D-8BD0-57AE69E644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24265918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894A4-0370-4740-9503-A1E46A77F1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Treckerfahrer dürfen das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946006-5F2F-425E-8703-AB8813C5D9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877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12735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090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98698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81087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2516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2930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2582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618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9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- 2018-02-17 14:00:00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Schlepper, die Multifunktionsmaschinen der Welt, klar das der Winter bei Treckerfahrern kommen kann.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2908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- 2018-04-01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Kein Aprilscherz, vielleicht die Zukunft?!?!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19.06.2018 06:00:00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482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Treckerfahrer dürfen das - 2017-09-01 13:49:44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Porsche-Trecker "Brunhilde" und Sve Tie sind wieder unterwegs! Treckerfahrer dürfen das ab Herbst im NDR Fernsehen. Das wird unterhaltsam!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2119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2021E6-7813-4BC4-9319-734D272B7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01.01.2017 - 31.01.2019</a:t>
            </a:r>
          </a:p>
        </p:txBody>
      </p:sp>
    </p:spTree>
    <p:extLst>
      <p:ext uri="{BB962C8B-B14F-4D97-AF65-F5344CB8AC3E}">
        <p14:creationId xmlns:p14="http://schemas.microsoft.com/office/powerpoint/2010/main" val="5674858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506</Words>
  <Application>Microsoft Office PowerPoint</Application>
  <PresentationFormat>On-screen Show (4:3)</PresentationFormat>
  <Paragraphs>207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 Eigene Posts - I-Rate Aktive Nutzer - Export | Treckerfahrer dürfen das - 1 of 5</vt:lpstr>
      <vt:lpstr>Facebook Eigene Posts - I-Rate Aktive Nutzer - Export | Treckerfahrer dürfen das - 2 of 5</vt:lpstr>
      <vt:lpstr>Facebook Eigene Posts - I-Rate Aktive Nutzer - Export | Treckerfahrer dürfen das - 3 of 5</vt:lpstr>
      <vt:lpstr>Facebook Eigene Posts - I-Rate Aktive Nutzer - Export | Treckerfahrer dürfen das - 4 of 5</vt:lpstr>
      <vt:lpstr>Facebook Eigene Posts - I-Rate Aktive Nutzer - Export | Treckerfahrer dürfen das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Posts - I-Rate Aktive Nutzer - Export | Treckerfahrer dürfen das - 1 of 5</dc:title>
  <dc:creator>Frederik Peiniger</dc:creator>
  <cp:lastModifiedBy>Frederik Peiniger</cp:lastModifiedBy>
  <cp:revision>1</cp:revision>
  <dcterms:created xsi:type="dcterms:W3CDTF">2019-02-13T09:03:10Z</dcterms:created>
  <dcterms:modified xsi:type="dcterms:W3CDTF">2019-02-13T09:04:51Z</dcterms:modified>
</cp:coreProperties>
</file>