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D8379-FBAD-4B5C-8F44-CF640D86B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D5335F-D625-4A7D-972D-17A9272FC2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9165799"/>
              </p:ext>
            </p:extLst>
          </p:nvPr>
        </p:nvGraphicFramePr>
        <p:xfrm>
          <a:off x="457200" y="1731963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30383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2524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9981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214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3494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80761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3804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867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49946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108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025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- 2018-01-20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Jahre und Dr. Trecker  gibt alles!!!!!!!!!!!!!!!!!!!!!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700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- 2017-12-01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Wozu Trecker und Gräben nüztlich sein können! Treckfahrer dürfen das!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277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- 2018-06-15 12:12:15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5381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87C90D-F349-4941-821E-B505C92B0F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3771619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58FD3-29FD-4F26-96CD-996DBDCF5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2CC302-DFED-4E42-9FD7-EEA3351AE1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8799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4146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5123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1398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2730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900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40582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2071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2257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5952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90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- 2018-01-06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Fußball- und Treckerfreunde, passt das zusammen? - Die Antwort am 10.1.18 um 21:00 Uhr im NDR Fernsehen!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603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- 2017-12-10 14:22:14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Dann lassen wir doch mal einen fliegen!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612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Schneller als der Blitz, oder Schneckentempo, was ist erlaubt, was bringt Treckerfahrer hinter Gitter? Fragen wir Dr. Trecker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94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- 2019-01-26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Flirten...? 🥰 Können wir!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5250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A1C263-6C42-409D-AB9A-5573AFD6F9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942590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A521D-BFF9-446A-9749-7A02EBAC2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30D78D-4640-4D02-87E8-0841148301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9428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11864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9278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9794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05210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14854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71178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9190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4805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1908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71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- 2017-11-14 15:40:12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Keno und seine alte Liebe. 🚜❤️ Auf der AGRITECHNICA trifft De Schwatten Ostfrees Jung auf einen ganz besonderen Trecker.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317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- 2018-08-15 13:00:01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Alina testet für uns den Treckerkomfort 2018. Diesmal CLAAS.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881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- 2017-11-16 14:47:40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 Schwatten Ostfrees Jung entdeckt ein Upgrade seiner "Miezekatze" auf der  AGRITECHNICA: einen Feldhäcksler mit 626 PS.  🚜💚🌽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185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- 2018-04-07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geht noch schneller, aber wie? Dr. Trecker  weiß einfachen Rat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346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B96E90-292B-4363-B434-36388452D4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3826182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73EC7-18C9-4F88-A027-5716495ED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AC20FD-635C-4388-B7DE-A67A6E2893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06067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39541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8223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5271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2550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89787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46290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0909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5616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5104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241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- 2018-03-30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Wenn's nass und kalt ist, man aber nicht auf seine Lieblinge verzichten kann, dann wäre das eine Idee für's Wochende!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524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- 2018-12-28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Ihr sprecht kein Deutz...? Unfassbar 😳 🚜💨 👨🏼‍🌾 Vielen Dank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281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- 2018-01-11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Andere Länder andere Sitten, oder... Ohne Worte!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31.03.2018 06:00:00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507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- 2018-01-17 08:00:00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Treckerfahrer dürfen das! - Mit Brunhilde auf der Ranch am Mittwoch, 17.01.18, um 21 Uhr im NDR Fernsehen mit Sven Tietzer.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514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1BA886-09D5-4747-B066-D851A460CC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1953565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A05E5-3DB3-4D13-A447-6093ABD2B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EC3515-009E-469D-92DC-8C7D662A1C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77587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2781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8124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3911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2512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4903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89246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8609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2809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1723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596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- 2017-12-28 10:00:00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Und, funktioniert die Nylon-Strumpf-Hose als Keilremenersatz? Sven fragt Dr. Trecker....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310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- 2018-05-03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 neu macht der Mai. Muss aber nicht, auch aus Alt kann man neu machen, wenn man weiß wie....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998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- 2018-05-20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298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B07582-7C19-45E3-A12E-5C58B4FB9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3618606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EE8C-14AC-4398-A75B-5635F9D28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8A9A30-E871-43FF-8C8F-915809A5F8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78336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34419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7447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2256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8654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6789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02681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4904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9428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6039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401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- 2017-12-30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allen Treckerfahrerinnen und Treckerfahrern ein frohes Neues Jahr, alles Gute und einen kräftigen Dieselgruß. Und immer daran denken: Treckerfahrer dürfen das!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04.01.2018 07:00:00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831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66DA36-88B8-4175-B974-494B1C743F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24876236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527</Words>
  <Application>Microsoft Office PowerPoint</Application>
  <PresentationFormat>On-screen Show (4:3)</PresentationFormat>
  <Paragraphs>246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Eigene Posts - Potenzielle Reichweite - Export | Treckerfahrer dürfen das - 1 of 6</vt:lpstr>
      <vt:lpstr>Facebook Eigene Posts - Potenzielle Reichweite - Export | Treckerfahrer dürfen das - 2 of 6</vt:lpstr>
      <vt:lpstr>Facebook Eigene Posts - Potenzielle Reichweite - Export | Treckerfahrer dürfen das - 3 of 6</vt:lpstr>
      <vt:lpstr>Facebook Eigene Posts - Potenzielle Reichweite - Export | Treckerfahrer dürfen das - 4 of 6</vt:lpstr>
      <vt:lpstr>Facebook Eigene Posts - Potenzielle Reichweite - Export | Treckerfahrer dürfen das - 5 of 6</vt:lpstr>
      <vt:lpstr>Facebook Eigene Posts - Potenzielle Reichweite - Export | Treckerfahrer dürfen das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Posts - Potenzielle Reichweite - Export | Treckerfahrer dürfen das - 1 of 6</dc:title>
  <dc:creator>Frederik Peiniger</dc:creator>
  <cp:lastModifiedBy>Frederik Peiniger</cp:lastModifiedBy>
  <cp:revision>1</cp:revision>
  <dcterms:created xsi:type="dcterms:W3CDTF">2019-02-13T08:58:07Z</dcterms:created>
  <dcterms:modified xsi:type="dcterms:W3CDTF">2019-02-13T09:00:08Z</dcterms:modified>
</cp:coreProperties>
</file>