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BB8D1-9882-4AD4-9860-59CD02509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893C1E-6FCE-45A6-9B95-D279A9A485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7010045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22596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0666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3464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914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37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9207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2890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4865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4509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575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72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54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- 2017-12-01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Wozu Trecker und Gräben nüztlich sein können! Treckfahrer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851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531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52311-D8DE-4C56-9AE6-CAE5D97E20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414821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7F913-8B32-4D79-B802-4F1C401AD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98DD66-EE30-4588-B7F3-8B7897D8D5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0330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9677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4969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4421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2683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7421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5044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4671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2506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2112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32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520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- 2017-12-10 14:22:14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Dann lassen wir doch mal einen fliegen!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4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35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901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4E1A9-C7C6-45AA-AF39-274C01BAC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469808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33DC4-F6B0-4DE0-91A9-FCFAFB5CB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1EA6CF-31DA-4F7D-BCDE-670C9451FD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3016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62538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972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1559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2317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3591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0376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5841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0092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13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75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- 2017-11-14 15:40:12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Keno und seine alte Liebe. 🚜❤️ Auf der AGRITECHNICA trifft De Schwatten Ostfrees Jung auf einen ganz besonderen Trecker.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277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363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- 2017-11-16 14:47:40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 Schwatten Ostfrees Jung entdeckt ein Upgrade seiner "Miezekatze" auf der  AGRITECHNICA: einen Feldhäcksler mit 626 PS.  🚜💚🌽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82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219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CCD81-48D7-4651-8A52-2C2E8665A4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1534292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81884-A437-4B86-8D12-E8DBCFE6E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116850-30F6-44A8-847F-7B00A95C7C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4752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57305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1626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8062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5402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608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3160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0454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4278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6894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63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247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72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910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944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33222-9CBD-4089-B2AB-F5C8F9BF04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2169805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45C68-B776-4CA3-9453-595C5596D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488DB8-AA9A-4EA1-8418-E060FC86A0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8583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9324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9582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4770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2010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25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525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6520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193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8827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888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- 2017-12-28 10:00:00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Und, funktioniert die Nylon-Strumpf-Hose als Keilremenersatz? Sven fragt Dr. Trecker....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6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53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311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A91B43-C2F9-4DDD-86BD-D83D0F7139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2114942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D4534-CF4C-423F-B96D-D2683B05D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B6C3D8-EA73-4197-A326-16794BA614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8337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40507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3737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5730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6767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3689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95083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7825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6332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4965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39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- 2017-12-30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allen Treckerfahrerinnen und Treckerfahrern ein frohes Neues Jahr, alles Gute und einen kräftigen Dieselgruß. Und immer daran denken: Treckerfahrer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04.01.2018 07:00:00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545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7E9B5-CC3E-4A1F-B556-9DDB49260A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30969248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525</Words>
  <Application>Microsoft Office PowerPoint</Application>
  <PresentationFormat>On-screen Show (4:3)</PresentationFormat>
  <Paragraphs>244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2019-02-13T08:54:18Z</dcterms:created>
  <dcterms:modified xsi:type="dcterms:W3CDTF">2019-02-13T08:56:19Z</dcterms:modified>
</cp:coreProperties>
</file>