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1B77-3ED4-470B-84C1-E8FD48D6C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F1E5D-EE62-437D-BA4F-2F33A276E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346606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239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45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082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725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302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148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066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074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46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1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3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4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3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9ABDB-6D08-4AB5-ADE3-4CCA8509D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776785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A779-4C02-4D33-917D-A80B718E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876A2-05BB-4092-8937-F7160EE00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206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462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930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16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266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35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912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772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19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958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3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68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6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8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9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05AFE-3588-4349-BF62-F16508A8F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9771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DEF6-1E95-47B5-8E6F-DA408A6D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529B0-5098-4B74-8897-305EC06B41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558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589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817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1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128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52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882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1732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76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53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05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8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1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09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95645-DA1E-4369-A9FA-6E6496E59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2172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3A844-25A7-4BBA-B9C2-307ACA6FD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90DA8-4219-4E4E-9CEE-1FC39DE06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433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7423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09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88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25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55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510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176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621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81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98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47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1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6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53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3ACEA-3567-467C-9063-49112B12C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497451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C67DE-4CC4-4938-93DC-386A8FE64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56E81-6A38-4FC1-B56D-A4B5082FD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43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6546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68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669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937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32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020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77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361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4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95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92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85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9B121-DEEE-4196-B170-1937A7905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664171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37851-EDE2-4DC2-81EC-6B0A3F2C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5CA88-F271-464C-BEC2-395746BEF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871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5957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45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574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40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224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264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927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625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845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3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124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5AB70-8E59-4439-8742-F4790019D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43717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512</Words>
  <Application>Microsoft Office PowerPoint</Application>
  <PresentationFormat>On-screen Show (4:3)</PresentationFormat>
  <Paragraphs>243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2019-02-13T08:52:15Z</dcterms:created>
  <dcterms:modified xsi:type="dcterms:W3CDTF">2019-02-13T08:54:17Z</dcterms:modified>
</cp:coreProperties>
</file>