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  <p:sldId id="260" r:id="rId5"/>
    <p:sldId id="261" r:id="rId6"/>
    <p:sldId id="262" r:id="rId7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8"/>
      <p:bold r:id="rId9"/>
      <p:italic r:id="rId10"/>
      <p:boldItalic r:id="rId11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25" autoAdjust="0"/>
    <p:restoredTop sz="94692" autoAdjust="0"/>
  </p:normalViewPr>
  <p:slideViewPr>
    <p:cSldViewPr snapToGrid="0">
      <p:cViewPr varScale="1">
        <p:scale>
          <a:sx n="98" d="100"/>
          <a:sy n="98" d="100"/>
        </p:scale>
        <p:origin x="1764" y="84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1.fntdata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4.fntdata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font" Target="fonts/font3.fntdata"/><Relationship Id="rId4" Type="http://schemas.openxmlformats.org/officeDocument/2006/relationships/slide" Target="slides/slide3.xml"/><Relationship Id="rId9" Type="http://schemas.openxmlformats.org/officeDocument/2006/relationships/font" Target="fonts/font2.fntdata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2/13/2019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2/13/2019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2/13/2019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2/13/2019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2/13/2019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2/13/2019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2/13/2019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2/13/2019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2/13/2019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2/13/2019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DEA794-C188-40D3-9681-0FBB638853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Facebook Eigene Posts - Potenzielle Reichweite - Export | Treckerfahrer dürfen das - 1 of 6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6EB39DE-8338-47FD-B309-AA2A33EBBAB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364418341"/>
              </p:ext>
            </p:extLst>
          </p:nvPr>
        </p:nvGraphicFramePr>
        <p:xfrm>
          <a:off x="457200" y="1731963"/>
          <a:ext cx="8229600" cy="41148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351921679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36540307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49519865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8173741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793992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78651169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00475036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18631864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9611350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gesamt Potenzielle Reichweite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bezahlt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organisch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unbezahlt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600985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Treckerfahrer dürfen das - 2018-05-06 11:00:00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Das kann doch nicht so schwer sein... Oder doch? Unser Satire-Magazin Extra 3 war vergangenen Mittwoch zu Gast in Negenborn und fand heraus, dass Unmut und Posse ganz eng miteinander verzahnt sind!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1737688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202971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1578564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1578564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21.09.2018 21:20:00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0159888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Treckerfahrer dürfen das - 2018-01-20 14:00:00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100 Jahre und Dr. Trecker  gibt alles!!!!!!!!!!!!!!!!!!!!!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1124925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150616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978895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1124925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108045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Treckerfahrer dürfen das - 2017-12-01 18:00:01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Wozu Trecker und Gräben nüztlich sein können! Treckfahrer dürfen das!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976568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200793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685328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148860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809497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335614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Treckerfahrer dürfen das - 2018-06-15 12:12:15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Und...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837152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126997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743666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837152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4180539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1B8B59C-8A4E-4894-9885-854C78C1FD9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01.01.2017 - 31.01.2019</a:t>
            </a:r>
          </a:p>
        </p:txBody>
      </p:sp>
    </p:spTree>
    <p:extLst>
      <p:ext uri="{BB962C8B-B14F-4D97-AF65-F5344CB8AC3E}">
        <p14:creationId xmlns:p14="http://schemas.microsoft.com/office/powerpoint/2010/main" val="216371677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B3E728-16AE-47AE-B64D-E715BA2736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Facebook Eigene Posts - Potenzielle Reichweite - Export | Treckerfahrer dürfen das - 2 of 6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7AE40AF-12AF-4AA3-B573-3FB4B7C2A98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80865957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312405630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64486596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09619942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19927933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48138484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82731786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96328764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83994954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77337251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gesamt Potenzielle Reichweite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bezahlt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organisch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unbezahlt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3230881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Treckerfahrer dürfen das - 2018-01-06 14:00:00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Fußball- und Treckerfreunde, passt das zusammen? - Die Antwort am 10.1.18 um 21:00 Uhr im NDR Fernsehen!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711049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685422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32757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32757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10.01.2018 22:00:00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890871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Treckerfahrer dürfen das - 2017-12-10 14:22:14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Dann lassen wir doch mal einen fliegen!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625532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63221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580328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625532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117853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Treckerfahrer dürfen das - 2018-01-05 14:00:01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Schneller als der Blitz, oder Schneckentempo, was ist erlaubt, was bringt Treckerfahrer hinter Gitter? Fragen wir Dr. Trecker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595436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31164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569848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595436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93533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Treckerfahrer dürfen das - 2019-01-26 18:00:00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Flirten...? 🥰 Können wir!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546306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470992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103115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546306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9505425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4E2AB5A-C33F-40FA-9AE2-4595419E82A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01.01.2017 - 31.01.2019</a:t>
            </a:r>
          </a:p>
        </p:txBody>
      </p:sp>
    </p:spTree>
    <p:extLst>
      <p:ext uri="{BB962C8B-B14F-4D97-AF65-F5344CB8AC3E}">
        <p14:creationId xmlns:p14="http://schemas.microsoft.com/office/powerpoint/2010/main" val="137068084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9203D7-784E-44AF-B65A-E827CBAE3E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Facebook Eigene Posts - Potenzielle Reichweite - Export | Treckerfahrer dürfen das - 3 of 6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2A7CE30-17DC-4554-9DAC-B1E1797FBC0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72148467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219357439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1920613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73183200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62104252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82350166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12878883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11836886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16809912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92980599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gesamt Potenzielle Reichweite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bezahlt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organisch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unbezahlt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743999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Treckerfahrer dürfen das - 2017-11-14 15:40:12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Keno und seine alte Liebe. 🚜❤️ Auf der AGRITECHNICA trifft De Schwatten Ostfrees Jung auf einen ganz besonderen Trecker.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432039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78848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360578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432039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042997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Treckerfahrer dürfen das - 2018-08-15 13:00:01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Alina testet für uns den Treckerkomfort 2018. Diesmal CLAAS. 🚜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428890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8611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420992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428890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782813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Treckerfahrer dürfen das - 2017-11-16 14:47:40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De Schwatten Ostfrees Jung entdeckt ein Upgrade seiner "Miezekatze" auf der  AGRITECHNICA: einen Feldhäcksler mit 626 PS.  🚜💚🌽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368385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17747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353614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368385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821814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Treckerfahrer dürfen das - 2018-04-07 13:00:00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Es geht noch schneller, aber wie? Dr. Trecker  weiß einfachen Rat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14535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351504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366156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4685051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1F4AFC4-1448-48C3-AB17-C2775E0B685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01.01.2017 - 31.01.2019</a:t>
            </a:r>
          </a:p>
        </p:txBody>
      </p:sp>
    </p:spTree>
    <p:extLst>
      <p:ext uri="{BB962C8B-B14F-4D97-AF65-F5344CB8AC3E}">
        <p14:creationId xmlns:p14="http://schemas.microsoft.com/office/powerpoint/2010/main" val="190380906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440A09-AC4D-4E80-8CB7-3C661D89FD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Facebook Eigene Posts - Potenzielle Reichweite - Export | Treckerfahrer dürfen das - 4 of 6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337D14F-3419-49BB-B488-F92134CDEDF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72440319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148876059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18759723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79750361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85222484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22730740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8997798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8429325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76781226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28471430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gesamt Potenzielle Reichweite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bezahlt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organisch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unbezahlt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70913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Treckerfahrer dürfen das - 2018-03-30 13:00:00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Wenn's nass und kalt ist, man aber nicht auf seine Lieblinge verzichten kann, dann wäre das eine Idee für's Wochende!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288700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263172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32976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288700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794789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Treckerfahrer dürfen das - 2018-12-28 18:00:01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Ihr sprecht kein Deutz...? Unfassbar 😳 🚜💨 👨🏼‍🌾 Vielen Dank an Freddy&amp;Jakob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286275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93880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199421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286275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761517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226328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193220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40095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40095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31.03.2018 06:00:00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803040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Treckerfahrer dürfen das - 2018-01-17 08:00:00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Treckerfahrer dürfen das! - Mit Brunhilde auf der Ranch am Mittwoch, 17.01.18, um 21 Uhr im NDR Fernsehen mit Sven Tietzer.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226301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176264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63631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63631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31.01.2018 22:00:00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0600997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7FEFBF6-D876-44D0-936F-D603DCBD898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01.01.2017 - 31.01.2019</a:t>
            </a:r>
          </a:p>
        </p:txBody>
      </p:sp>
    </p:spTree>
    <p:extLst>
      <p:ext uri="{BB962C8B-B14F-4D97-AF65-F5344CB8AC3E}">
        <p14:creationId xmlns:p14="http://schemas.microsoft.com/office/powerpoint/2010/main" val="165010180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C0179B-4DC0-407D-B2C8-778D6E56DA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Facebook Eigene Posts - Potenzielle Reichweite - Export | Treckerfahrer dürfen das - 5 of 6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427CEE0-8D43-4066-A5AF-0438D1BDA87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07406773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41838719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07789597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85488805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14145570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026450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23743322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15166692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84533812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67197383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gesamt Potenzielle Reichweite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bezahlt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organisch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unbezahlt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66399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Treckerfahrer dürfen das - 2017-12-28 10:00:00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Und, funktioniert die Nylon-Strumpf-Hose als Keilremenersatz? Sven fragt Dr. Trecker....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207453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22205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187229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207453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676849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Treckerfahrer dürfen das - 2018-05-03 13:00:00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Alles neu macht der Mai. Muss aber nicht, auch aus Alt kann man neu machen, wenn man weiß wie....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193086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22887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171793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193086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21175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Treckerfahrer dürfen das - 2018-05-20 07:30:00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Wie abgefahren ist das denn? Auf ungewöhnliche Art und Weise half ein Landwirt seinerzeit den Flutopfern im Osten - Ackerpflege auf ganz natürliche Art... Danke an Extra 3 🚜 Bitte Ton an!!! 🔊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187993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136992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58397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187993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2904264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A676C67-975A-49C9-A1F3-C78D83D1934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01.01.2017 - 31.01.2019</a:t>
            </a:r>
          </a:p>
        </p:txBody>
      </p:sp>
    </p:spTree>
    <p:extLst>
      <p:ext uri="{BB962C8B-B14F-4D97-AF65-F5344CB8AC3E}">
        <p14:creationId xmlns:p14="http://schemas.microsoft.com/office/powerpoint/2010/main" val="111006029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1F784B5-E873-4E0A-8AB1-38AAB32115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Facebook Eigene Posts - Potenzielle Reichweite - Export | Treckerfahrer dürfen das - 6 of 6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FD49D23-B375-4415-AAA8-B4EFC2284AA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12705550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172521903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17194518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64784617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73979394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37335385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16533929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32335817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19875903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8174139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gesamt Potenzielle Reichweite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bezahlt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organisch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unbezahlt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587991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Treckerfahrer dürfen das - 2017-12-30 07:00:00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Wir wünschen allen Treckerfahrerinnen und Treckerfahrern ein frohes Neues Jahr, alles Gute und einen kräftigen Dieselgruß. Und immer daran denken: Treckerfahrer dürfen das!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185051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161701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18865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7685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7685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04.01.2018 07:00:00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9468171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BDAE9A7-7E6A-463F-807E-90ADCE9D00D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01.01.2017 - 31.01.2019</a:t>
            </a:r>
          </a:p>
        </p:txBody>
      </p:sp>
    </p:spTree>
    <p:extLst>
      <p:ext uri="{BB962C8B-B14F-4D97-AF65-F5344CB8AC3E}">
        <p14:creationId xmlns:p14="http://schemas.microsoft.com/office/powerpoint/2010/main" val="978169406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2</TotalTime>
  <Words>519</Words>
  <Application>Microsoft Office PowerPoint</Application>
  <PresentationFormat>On-screen Show (4:3)</PresentationFormat>
  <Paragraphs>244</Paragraphs>
  <Slides>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9" baseType="lpstr">
      <vt:lpstr>Arial</vt:lpstr>
      <vt:lpstr>Calibri</vt:lpstr>
      <vt:lpstr>quintly_template</vt:lpstr>
      <vt:lpstr>Facebook Eigene Posts - Potenzielle Reichweite - Export | Treckerfahrer dürfen das - 1 of 6</vt:lpstr>
      <vt:lpstr>Facebook Eigene Posts - Potenzielle Reichweite - Export | Treckerfahrer dürfen das - 2 of 6</vt:lpstr>
      <vt:lpstr>Facebook Eigene Posts - Potenzielle Reichweite - Export | Treckerfahrer dürfen das - 3 of 6</vt:lpstr>
      <vt:lpstr>Facebook Eigene Posts - Potenzielle Reichweite - Export | Treckerfahrer dürfen das - 4 of 6</vt:lpstr>
      <vt:lpstr>Facebook Eigene Posts - Potenzielle Reichweite - Export | Treckerfahrer dürfen das - 5 of 6</vt:lpstr>
      <vt:lpstr>Facebook Eigene Posts - Potenzielle Reichweite - Export | Treckerfahrer dürfen das - 6 of 6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Eigene Posts - Potenzielle Reichweite - Export | Treckerfahrer dürfen das - 1 of 6</dc:title>
  <dc:creator>Frederik Peiniger</dc:creator>
  <cp:lastModifiedBy>Frederik Peiniger</cp:lastModifiedBy>
  <cp:revision>1</cp:revision>
  <dcterms:created xsi:type="dcterms:W3CDTF">2019-02-13T08:49:11Z</dcterms:created>
  <dcterms:modified xsi:type="dcterms:W3CDTF">2019-02-13T08:51:12Z</dcterms:modified>
</cp:coreProperties>
</file>