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8C914-160C-4DD5-8ECA-3E9F9631C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EAFEF7-8502-4377-9C8A-F539E42BBC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2292294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95207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9399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5189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4404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0802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0012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5980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7370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1789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523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800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033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- 2017-12-01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Wozu Trecker und Gräben nüztlich sein können! Treckfahrer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563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066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B7B0E1-ABE8-4A37-919B-598BC0F7FD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66733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989BF-853F-44D2-A108-04694B474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C0DC7D-5A9A-43F8-82A8-C5371FCB09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7109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52380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6228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0722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3269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8005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88101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345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3535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6489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727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348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- 2017-12-10 14:22:14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Dann lassen wir doch mal einen fliegen!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629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417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12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5198BC-A2BA-4386-9285-9423938FA9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3182625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B1FD0-8FCF-4A93-AC69-514C10979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3313C7-583E-47A0-BDD7-45667C8E36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5352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39905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9341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0345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5739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720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04153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2847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6064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8137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664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- 2017-11-14 15:40:12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Keno und seine alte Liebe. 🚜❤️ Auf der AGRITECHNICA trifft De Schwatten Ostfrees Jung auf einen ganz besonderen Trecker.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27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- 2018-08-15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Alina testet für uns den Treckerkomfort 2018. Diesmal CLAAS.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240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- 2017-11-16 14:47:40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 Schwatten Ostfrees Jung entdeckt ein Upgrade seiner "Miezekatze" auf der  AGRITECHNICA: einen Feldhäcksler mit 626 PS.  🚜💚🌽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791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- 2018-04-07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noch schneller, aber wie? Dr. Trecker  weiß einfachen Rat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984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AA41E-72C2-47BF-9D80-A79BBDC39A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2120438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BE915-6F5A-4717-811E-686F4A470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4837FF-E3A0-46E9-9906-EBE5978E6B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9877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66219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0896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0260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1707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8187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28643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4282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5195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0875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047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- 2018-03-30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Wenn's nass und kalt ist, man aber nicht auf seine Lieblinge verzichten kann, dann wäre das eine Idee für's Wochende!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180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551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Andere Länder andere Sitten, oder... Ohne Worte!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31.03.2018 06:00:00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378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- 2018-01-17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Treckerfahrer dürfen das! - Mit Brunhilde auf der Ranch am Mittwoch, 17.01.18, um 21 Uhr im NDR Fernsehen mit Sven Tietzer.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3232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59E082-64CE-461C-A11B-8B9DC1A331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89873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D55B4-C47F-4AED-99C4-38D3C7A68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957EF4-8B63-4FD7-A3DE-BEBA0E39C1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9494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09565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1694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0933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2417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3535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27271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8375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3071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8201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808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- 2017-12-28 10:00:00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Und, funktioniert die Nylon-Strumpf-Hose als Keilremenersatz? Sven fragt Dr. Trecker....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27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843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485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03408-FFA3-4AAE-835E-CE7875030E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2242830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6AA4D-0607-461A-B13E-94C843CBA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624692-A86D-4824-B1F7-BD10626FB5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35279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39294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8065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2777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5986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796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6266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4272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9085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7259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375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- 2017-12-30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allen Treckerfahrerinnen und Treckerfahrern ein frohes Neues Jahr, alles Gute und einen kräftigen Dieselgruß. Und immer daran denken: Treckerfahrer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04.01.2018 07:00:00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291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CDE21-3FAE-4794-AC08-B18ADF4A0D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1241405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526</Words>
  <Application>Microsoft Office PowerPoint</Application>
  <PresentationFormat>On-screen Show (4:3)</PresentationFormat>
  <Paragraphs>245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Eigene Posts - Potenzielle Reichweite - Export | Treckerfahrer dürfen das - 1 of 6</vt:lpstr>
      <vt:lpstr>Facebook Eigene Posts - Potenzielle Reichweite - Export | Treckerfahrer dürfen das - 2 of 6</vt:lpstr>
      <vt:lpstr>Facebook Eigene Posts - Potenzielle Reichweite - Export | Treckerfahrer dürfen das - 3 of 6</vt:lpstr>
      <vt:lpstr>Facebook Eigene Posts - Potenzielle Reichweite - Export | Treckerfahrer dürfen das - 4 of 6</vt:lpstr>
      <vt:lpstr>Facebook Eigene Posts - Potenzielle Reichweite - Export | Treckerfahrer dürfen das - 5 of 6</vt:lpstr>
      <vt:lpstr>Facebook Eigene Posts - Potenzielle Reichweite - Export | Treckerfahrer dürfen das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Potenzielle Reichweite - Export | Treckerfahrer dürfen das - 1 of 6</dc:title>
  <dc:creator>Frederik Peiniger</dc:creator>
  <cp:lastModifiedBy>Frederik Peiniger</cp:lastModifiedBy>
  <cp:revision>1</cp:revision>
  <dcterms:created xsi:type="dcterms:W3CDTF">2019-02-13T08:46:46Z</dcterms:created>
  <dcterms:modified xsi:type="dcterms:W3CDTF">2019-02-13T08:48:50Z</dcterms:modified>
</cp:coreProperties>
</file>