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4EE3C-F533-4E0E-AD38-38B988653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Treckerfahrer dürfen das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5B9EC8-B5D4-4FED-837B-CEB2C6AB22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2173961"/>
              </p:ext>
            </p:extLst>
          </p:nvPr>
        </p:nvGraphicFramePr>
        <p:xfrm>
          <a:off x="457200" y="1731963"/>
          <a:ext cx="8229600" cy="664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578336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6368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0456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8186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4530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8579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4667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6788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00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23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278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25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353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57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265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503B9-C1AD-4651-905A-5352EF298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241497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14C8E-2FE3-41C8-BC0F-F5046E43B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Treckerfahrer dürfen das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D0B37-9695-439D-8250-D646CFBE27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0999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095741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5078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485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8428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4928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5192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3277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5687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6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68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61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924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800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246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21F83-764D-4AE7-84F5-A722409337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099790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79AC6-E73D-4A8E-AD5C-65ACADF63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Treckerfahrer dürfen das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4C486A-9AD0-4D6C-A1ED-7FAA67F9DF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5837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100161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1752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288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2237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7458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6069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501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9889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26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56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96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314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- 2018-05-24 06:30:00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etwas habt Ihr garantiert nicht auf Eurem Acker! Merke: alles muss seine Ordnung haben - selbst, wenn Steuern nicht immer zweckgebunden sind! Danke an Extra 3!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87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16.04.2018 21:00:00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41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- 2018-02-17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Schlepper, die Multifunktionsmaschinen der Welt, klar das der Winter bei Treckerfahrern kommen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032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41CB8-66CA-43D6-AB2D-4F81C8DE82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429030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E6F27-BC44-42F8-AD02-4C2678ED3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Treckerfahrer dürfen das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719CF8-24C3-480E-934A-236F4892A1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8496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138114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3523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8060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9125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5217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554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516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5608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3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43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600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8F9E5-8B5F-4042-BE4C-96FBB5CA52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4232935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447</Words>
  <Application>Microsoft Office PowerPoint</Application>
  <PresentationFormat>On-screen Show (4:3)</PresentationFormat>
  <Paragraphs>200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Eigene Posts - Aktive Nutzer - Export | Treckerfahrer dürfen das - 1 of 4</vt:lpstr>
      <vt:lpstr>Facebook Eigene Posts - Aktive Nutzer - Export | Treckerfahrer dürfen das - 2 of 4</vt:lpstr>
      <vt:lpstr>Facebook Eigene Posts - Aktive Nutzer - Export | Treckerfahrer dürfen das - 3 of 4</vt:lpstr>
      <vt:lpstr>Facebook Eigene Posts - Aktive Nutzer - Export | Treckerfahrer dürfen das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Aktive Nutzer - Export | Treckerfahrer dürfen das - 1 of 4</dc:title>
  <dc:creator>Frederik Peiniger</dc:creator>
  <cp:lastModifiedBy>Frederik Peiniger</cp:lastModifiedBy>
  <cp:revision>1</cp:revision>
  <dcterms:created xsi:type="dcterms:W3CDTF">2019-02-12T16:57:55Z</dcterms:created>
  <dcterms:modified xsi:type="dcterms:W3CDTF">2019-02-12T17:01:16Z</dcterms:modified>
</cp:coreProperties>
</file>