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E5E55-90AB-4024-BADB-21EE41184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CEC6B-9DEA-44C0-9F91-B58EB6CEB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257216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7225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634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776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780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387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605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042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88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1630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64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64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0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1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520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3443A-72DA-4EC7-BB51-078E9EBCB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553770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DC750-2203-4FBE-A951-22CF7100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5BADA-229F-4E8C-B2ED-3489B21C8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82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1514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435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24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5648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679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722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755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40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963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97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38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86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946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69A08-D1A7-49E0-9BF7-349FC5D82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0435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4013B-F9CC-48EF-9E2A-1FB8CF73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8A17F-F6C3-4B14-862E-A5398A2DA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978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521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395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0888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973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342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910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686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836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1843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1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4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68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95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078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788EA-C3A9-4CF9-BF52-577EA8BCC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808372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D6CF4-3E3A-4C74-9D2A-A71E3DD59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12A1F-63A4-4047-9DBC-E4050A223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708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8789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21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052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84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957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026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553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1744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738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14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6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0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539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7BC1C2-93BB-4347-BAAA-A0C4EF3A8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241481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1656D-C714-49B7-9C12-4882437D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FF3B1-EE02-420C-BDDB-C0A5E73C2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384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8266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584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493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074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342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464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9355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9154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24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2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79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61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76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931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16A8E-A547-4C04-868F-E27FD3C20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70973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16D85-4732-4B3A-B3D1-556E3886B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2BCD4-3977-4A5F-9EEC-33F480FD18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467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945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018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2738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763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653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065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548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23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654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2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387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D6DCB-14D5-4CA8-B07A-9A0439B0E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203186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2019-02-12T16:54:53Z</dcterms:created>
  <dcterms:modified xsi:type="dcterms:W3CDTF">2019-02-12T16:56:56Z</dcterms:modified>
</cp:coreProperties>
</file>