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8E1A-CF7B-4572-AB3A-9D0BB1FE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0CEF3-2579-469A-85D4-8BAED9B1B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031291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3050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664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308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81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25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030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222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701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620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2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1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30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6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84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BDB39-5693-417A-B938-AE31827E4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2311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B7F7A-7E64-4F88-B04C-C23B8046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50D75-88F1-4EB3-9E19-3DA8D122C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094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8617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29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723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758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872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590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79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413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77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1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9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98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74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F3D7E-DB48-4F81-BE66-BFB3657C4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4968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523B3-B5F2-4F3F-B5F5-5A48CAA0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CCFAD-3AF6-41A6-91D5-F3AA25FB6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69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4451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75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872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537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140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403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277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61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67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2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6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9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6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70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59934-F6CE-4FB4-9900-F40D55E79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96588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4784B-B081-473B-8C10-3721FD43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C3D1E-267A-4D97-8446-FE42A3E31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525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211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66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59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47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00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66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233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154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005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6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3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9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42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4B171-562D-44EC-9DE8-097B07916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1058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CCA8E-43C2-4539-B330-3F83CB8E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EA865-3F77-488F-BDB2-05279DCD4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623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3857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924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17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453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21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561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50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68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52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3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5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7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1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98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6C2C8-54B4-4A9C-83CB-F892107F9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31292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5B55C-A46E-48EB-8377-886EC1CC0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4EE772-FB80-4ECA-B984-646A13059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701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4797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382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064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71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290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748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2759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5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78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17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40ABD-83C1-4F98-A7D4-EEA16A72F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49275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2019-02-12T16:52:49Z</dcterms:created>
  <dcterms:modified xsi:type="dcterms:W3CDTF">2019-02-12T16:54:53Z</dcterms:modified>
</cp:coreProperties>
</file>