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6954C-8BEA-4A69-89A5-CB86830C3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64200-CFC6-42C6-87BB-A05B8BD55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524458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476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230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46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06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338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847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6430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74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10:19:03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10.01. starten wir wieder! Um 21:00 Uhr im NDR-Fernsehen! Teckerfahrer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48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- 2018-09-22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ja spooky! Wo steckt Sven Tietzer, und was hat es wohl mit diesem Mäher auf sich...? 🚜 💣💨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3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41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- 2018-02-14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Ohne ihn wird's schwieriger, aber was ist, wenn er nichts mehr wuppt? Dr. Trecker weiß Rat.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38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- 2018-04-18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Kinderspielzeug mal anders.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3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- 2018-01-10 07:00:01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Peter Westerwinter aus Borchen und sein Massey Ferguson.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124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48A51-1D34-4822-BBB1-962C1FF28C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62908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59A2E-3FAE-412C-B850-31AC54943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9E15D-D3EE-4A57-95D1-524DC441D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1159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2682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549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777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44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96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724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836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7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- 2018-03-28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schafft die beste Furche? Kennt Ihr Leistungspflügen, wenn ja, schickt uns Eure Fotos, wir posten!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76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- 2018-03-17 16:04:52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macht man eigentlich an einem Samstag mit Wintereinbruch? Richtig, ne Runde Unimog oder Trecker fahren. Hier kommt eine Geschichte in vielen Akten, die gerade passiert ist.
Treckerfahrer können das!!!!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34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- 2018-04-01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 Aprilscherz, vielleicht die Zukunft?!?!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19.06.2018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0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2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C008F-E0D3-426C-8959-2CB97DB47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1942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1B1FD-B5FA-4895-88A6-A6875CDF9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0CDC5-19C0-45EF-9685-F61CD6CD0F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71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0812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84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054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874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0692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198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708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65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84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15:00:04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85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- 2018-04-29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Paul Henckel ist ein wahrer Tüfler, hier seine neueste Idee, um einen Sachs-Benzin-Tank zu entrosten :-)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7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Dennis Burger ist 26 und kommt aus dem Landkreis Osanbrück. Er sammelt eine andere "Art" von Maschinen. Wir finden, Dennis, das darfst du! Einen Dieselgruß nach Osnabrück!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38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- 2018-11-25 08:00:01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Moin tosamm! Wer erkennt sie...? 🚜💨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5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- 2018-05-17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Fundstück der Woche aus unserem Archiv von Extra 3: die unterdrückten Sportarten 2008! Urkomisch und topaktuell: wenn Ihr ähnliche Erfahrungen damit gemacht habt, schickt uns gern Eure Videoclips zum Thema Ackersurfing &amp; Co.! Unbedingt Ton an!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69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A2FDB-AA0F-485F-8FFC-093195042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7970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77D8-1EF0-46AE-94D5-0F2DB1B4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Treckerfahrer dürfen das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DD576C-3CA0-468A-BE1E-B3366CCF6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5756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3203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059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785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131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109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277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680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88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- 2018-04-20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Alleskönner können alles!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5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- 2018-03-25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sollte nichts passieren, aber es kann, darum, die ultimative "Handtasche" von Sven und Dr. Trecker!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580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CE40E-A3F8-4527-BA85-CB4C05545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62259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497</Words>
  <Application>Microsoft Office PowerPoint</Application>
  <PresentationFormat>On-screen Show (4:3)</PresentationFormat>
  <Paragraphs>175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Eigene Posts - Videostartrate - Export | Treckerfahrer dürfen das - 1 of 4</vt:lpstr>
      <vt:lpstr>Facebook Eigene Posts - Videostartrate - Export | Treckerfahrer dürfen das - 2 of 4</vt:lpstr>
      <vt:lpstr>Facebook Eigene Posts - Videostartrate - Export | Treckerfahrer dürfen das - 3 of 4</vt:lpstr>
      <vt:lpstr>Facebook Eigene Posts - Videostartrate - Export | Treckerfahrer dürfen das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Videostartrate - Export | Treckerfahrer dürfen das - 1 of 4</dc:title>
  <dc:creator>Frederik Peiniger</dc:creator>
  <cp:lastModifiedBy>Frederik Peiniger</cp:lastModifiedBy>
  <cp:revision>1</cp:revision>
  <dcterms:created xsi:type="dcterms:W3CDTF">2019-02-12T16:51:10Z</dcterms:created>
  <dcterms:modified xsi:type="dcterms:W3CDTF">2019-02-12T16:52:31Z</dcterms:modified>
</cp:coreProperties>
</file>