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581D6-3C6F-4614-8BD5-A1673D51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9731E-D1DC-4B68-BF9D-9C1395DD4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593664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2007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74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9883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225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0540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305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313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95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10:19:03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10.01. starten wir wieder! Um 21:00 Uhr im NDR-Fernsehen! Teckerfahrer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15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8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- 2018-09-22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ist ja spooky! Wo steckt Sven Tietzer, und was hat es wohl mit diesem Mäher auf sich...? 🚜 💣💨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12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8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- 2018-02-14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Ohne ihn wird's schwieriger, aber was ist, wenn er nichts mehr wuppt? Dr. Trecker weiß Rat.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42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- 2018-04-18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Kinderspielzeug mal anders.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77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- 2018-01-10 07:00:01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Peter Westerwinter aus Borchen und sein Massey Ferguson.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70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F24BF-B809-4F25-B0B4-7E00C123D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06242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E2B7E-04A0-4DC2-B00D-422326A24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DAA0D-125C-4A94-8D78-BC2DE28C74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548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6830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565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5769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015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141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59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959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26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- 2018-03-28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schafft die beste Furche? Kennt Ihr Leistungspflügen, wenn ja, schickt uns Eure Fotos, wir posten!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5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- 2018-03-17 16:04:52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macht man eigentlich an einem Samstag mit Wintereinbruch? Richtig, ne Runde Unimog oder Trecker fahren. Hier kommt eine Geschichte in vielen Akten, die gerade passiert ist.
Treckerfahrer können das!!!!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34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- 2018-04-01 06:00:00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 Aprilscherz, vielleicht die Zukunft?!?!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19.06.2018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47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3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92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BEE25-50AD-4AEF-A4C6-8D8ADDC96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22895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1EDAB-54A3-4615-96DF-0676896E0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328ECC-3B61-402F-9A8B-78EFF5ED0E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966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7362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7253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076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984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034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767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153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34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37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- 2018-09-28 15:00:04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Alte Dame gegen Jungspund (🔊an!)...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19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- 2018-04-29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Paul Henckel ist ein wahrer Tüfler, hier seine neueste Idee, um einen Sachs-Benzin-Tank zu entrosten :-)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17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Dennis Burger ist 26 und kommt aus dem Landkreis Osanbrück. Er sammelt eine andere "Art" von Maschinen. Wir finden, Dennis, das darfst du! Einen Dieselgruß nach Osnabrück!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93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- 2018-11-25 08:00:01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Moin tosamm! Wer erkennt sie...? 🚜💨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06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- 2018-05-17 06:00:00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Fundstück der Woche aus unserem Archiv von Extra 3: die unterdrückten Sportarten 2008! Urkomisch und topaktuell: wenn Ihr ähnliche Erfahrungen damit gemacht habt, schickt uns gern Eure Videoclips zum Thema Ackersurfing &amp; Co.! Unbedingt Ton an!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323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9AF87-D2AC-40FB-A617-3543B5D5A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40402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A4309-E1A7-4179-9D3B-188F7432F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0B4589-77C1-4574-8192-C6755BD23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7301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3360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926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833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0275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04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636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888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5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- 2018-04-20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Alleskönner können alles!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1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- 2018-03-25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sollte nichts passieren, aber es kann, darum, die ultimative "Handtasche" von Sven und Dr. Trecker!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000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0403C-9891-43E3-94D4-A61DE7596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0515412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496</Words>
  <Application>Microsoft Office PowerPoint</Application>
  <PresentationFormat>On-screen Show (4:3)</PresentationFormat>
  <Paragraphs>175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Eigene Posts - Videostartrate - Export | Treckerfahrer dürfen das - 1 of 4</vt:lpstr>
      <vt:lpstr>Facebook Eigene Posts - Videostartrate - Export | Treckerfahrer dürfen das - 2 of 4</vt:lpstr>
      <vt:lpstr>Facebook Eigene Posts - Videostartrate - Export | Treckerfahrer dürfen das - 3 of 4</vt:lpstr>
      <vt:lpstr>Facebook Eigene Posts - Videostartrate - Export | Treckerfahrer dürfen das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Videostartrate - Export | Treckerfahrer dürfen das - 1 of 4</dc:title>
  <dc:creator>Frederik Peiniger</dc:creator>
  <cp:lastModifiedBy>Frederik Peiniger</cp:lastModifiedBy>
  <cp:revision>1</cp:revision>
  <dcterms:created xsi:type="dcterms:W3CDTF">2019-02-12T16:49:48Z</dcterms:created>
  <dcterms:modified xsi:type="dcterms:W3CDTF">2019-02-12T16:51:09Z</dcterms:modified>
</cp:coreProperties>
</file>