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EB5CA-1C60-44A4-AED9-3977A5C9CE6E}"/>
              </a:ext>
            </a:extLst>
          </p:cNvPr>
          <p:cNvSpPr>
            <a:spLocks noGrp="1"/>
          </p:cNvSpPr>
          <p:nvPr>
            <p:ph type="title"/>
          </p:nvPr>
        </p:nvSpPr>
        <p:spPr/>
        <p:txBody>
          <a:bodyPr/>
          <a:lstStyle/>
          <a:p>
            <a:r>
              <a:rPr lang="de-DE"/>
              <a:t>Facebook Eigene Posts - Links - Export | Treckerfahrer dürfen das - 1 of 9</a:t>
            </a:r>
            <a:endParaRPr lang="en-US"/>
          </a:p>
        </p:txBody>
      </p:sp>
      <p:graphicFrame>
        <p:nvGraphicFramePr>
          <p:cNvPr id="5" name="Table Placeholder 4">
            <a:extLst>
              <a:ext uri="{FF2B5EF4-FFF2-40B4-BE49-F238E27FC236}">
                <a16:creationId xmlns:a16="http://schemas.microsoft.com/office/drawing/2014/main" id="{A6E46C4C-289E-44D5-A2C6-768182EEFA4A}"/>
              </a:ext>
            </a:extLst>
          </p:cNvPr>
          <p:cNvGraphicFramePr>
            <a:graphicFrameLocks noGrp="1"/>
          </p:cNvGraphicFramePr>
          <p:nvPr>
            <p:ph type="tbl" sz="quarter" idx="13"/>
            <p:extLst>
              <p:ext uri="{D42A27DB-BD31-4B8C-83A1-F6EECF244321}">
                <p14:modId xmlns:p14="http://schemas.microsoft.com/office/powerpoint/2010/main" val="2725519067"/>
              </p:ext>
            </p:extLst>
          </p:nvPr>
        </p:nvGraphicFramePr>
        <p:xfrm>
          <a:off x="457200" y="1731963"/>
          <a:ext cx="8229600" cy="310896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7201362"/>
                    </a:ext>
                  </a:extLst>
                </a:gridCol>
                <a:gridCol w="822960">
                  <a:extLst>
                    <a:ext uri="{9D8B030D-6E8A-4147-A177-3AD203B41FA5}">
                      <a16:colId xmlns:a16="http://schemas.microsoft.com/office/drawing/2014/main" val="1141514706"/>
                    </a:ext>
                  </a:extLst>
                </a:gridCol>
                <a:gridCol w="822960">
                  <a:extLst>
                    <a:ext uri="{9D8B030D-6E8A-4147-A177-3AD203B41FA5}">
                      <a16:colId xmlns:a16="http://schemas.microsoft.com/office/drawing/2014/main" val="1051815251"/>
                    </a:ext>
                  </a:extLst>
                </a:gridCol>
                <a:gridCol w="822960">
                  <a:extLst>
                    <a:ext uri="{9D8B030D-6E8A-4147-A177-3AD203B41FA5}">
                      <a16:colId xmlns:a16="http://schemas.microsoft.com/office/drawing/2014/main" val="3111999288"/>
                    </a:ext>
                  </a:extLst>
                </a:gridCol>
                <a:gridCol w="822960">
                  <a:extLst>
                    <a:ext uri="{9D8B030D-6E8A-4147-A177-3AD203B41FA5}">
                      <a16:colId xmlns:a16="http://schemas.microsoft.com/office/drawing/2014/main" val="345602067"/>
                    </a:ext>
                  </a:extLst>
                </a:gridCol>
                <a:gridCol w="822960">
                  <a:extLst>
                    <a:ext uri="{9D8B030D-6E8A-4147-A177-3AD203B41FA5}">
                      <a16:colId xmlns:a16="http://schemas.microsoft.com/office/drawing/2014/main" val="4250520786"/>
                    </a:ext>
                  </a:extLst>
                </a:gridCol>
                <a:gridCol w="822960">
                  <a:extLst>
                    <a:ext uri="{9D8B030D-6E8A-4147-A177-3AD203B41FA5}">
                      <a16:colId xmlns:a16="http://schemas.microsoft.com/office/drawing/2014/main" val="1670545193"/>
                    </a:ext>
                  </a:extLst>
                </a:gridCol>
                <a:gridCol w="822960">
                  <a:extLst>
                    <a:ext uri="{9D8B030D-6E8A-4147-A177-3AD203B41FA5}">
                      <a16:colId xmlns:a16="http://schemas.microsoft.com/office/drawing/2014/main" val="3774767529"/>
                    </a:ext>
                  </a:extLst>
                </a:gridCol>
                <a:gridCol w="822960">
                  <a:extLst>
                    <a:ext uri="{9D8B030D-6E8A-4147-A177-3AD203B41FA5}">
                      <a16:colId xmlns:a16="http://schemas.microsoft.com/office/drawing/2014/main" val="4202585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650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285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636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1497371"/>
                  </a:ext>
                </a:extLst>
              </a:tr>
            </a:tbl>
          </a:graphicData>
        </a:graphic>
      </p:graphicFrame>
      <p:sp>
        <p:nvSpPr>
          <p:cNvPr id="4" name="Text Placeholder 3">
            <a:extLst>
              <a:ext uri="{FF2B5EF4-FFF2-40B4-BE49-F238E27FC236}">
                <a16:creationId xmlns:a16="http://schemas.microsoft.com/office/drawing/2014/main" id="{23368EC6-7870-4121-87F8-AF4D96153E0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45214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2D40-8CC1-491A-BC08-314A344C444B}"/>
              </a:ext>
            </a:extLst>
          </p:cNvPr>
          <p:cNvSpPr>
            <a:spLocks noGrp="1"/>
          </p:cNvSpPr>
          <p:nvPr>
            <p:ph type="title"/>
          </p:nvPr>
        </p:nvSpPr>
        <p:spPr/>
        <p:txBody>
          <a:bodyPr/>
          <a:lstStyle/>
          <a:p>
            <a:r>
              <a:rPr lang="de-DE"/>
              <a:t>Facebook Eigene Posts - Links - Export | Treckerfahrer dürfen das - 2 of 9</a:t>
            </a:r>
            <a:endParaRPr lang="en-US"/>
          </a:p>
        </p:txBody>
      </p:sp>
      <p:graphicFrame>
        <p:nvGraphicFramePr>
          <p:cNvPr id="5" name="Table Placeholder 4">
            <a:extLst>
              <a:ext uri="{FF2B5EF4-FFF2-40B4-BE49-F238E27FC236}">
                <a16:creationId xmlns:a16="http://schemas.microsoft.com/office/drawing/2014/main" id="{40B5DAEB-E024-42EF-835F-97064E69F27C}"/>
              </a:ext>
            </a:extLst>
          </p:cNvPr>
          <p:cNvGraphicFramePr>
            <a:graphicFrameLocks noGrp="1"/>
          </p:cNvGraphicFramePr>
          <p:nvPr>
            <p:ph type="tbl" sz="quarter" idx="13"/>
            <p:extLst>
              <p:ext uri="{D42A27DB-BD31-4B8C-83A1-F6EECF244321}">
                <p14:modId xmlns:p14="http://schemas.microsoft.com/office/powerpoint/2010/main" val="331873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29445399"/>
                    </a:ext>
                  </a:extLst>
                </a:gridCol>
                <a:gridCol w="822960">
                  <a:extLst>
                    <a:ext uri="{9D8B030D-6E8A-4147-A177-3AD203B41FA5}">
                      <a16:colId xmlns:a16="http://schemas.microsoft.com/office/drawing/2014/main" val="2331236878"/>
                    </a:ext>
                  </a:extLst>
                </a:gridCol>
                <a:gridCol w="822960">
                  <a:extLst>
                    <a:ext uri="{9D8B030D-6E8A-4147-A177-3AD203B41FA5}">
                      <a16:colId xmlns:a16="http://schemas.microsoft.com/office/drawing/2014/main" val="4043062584"/>
                    </a:ext>
                  </a:extLst>
                </a:gridCol>
                <a:gridCol w="822960">
                  <a:extLst>
                    <a:ext uri="{9D8B030D-6E8A-4147-A177-3AD203B41FA5}">
                      <a16:colId xmlns:a16="http://schemas.microsoft.com/office/drawing/2014/main" val="1547359113"/>
                    </a:ext>
                  </a:extLst>
                </a:gridCol>
                <a:gridCol w="822960">
                  <a:extLst>
                    <a:ext uri="{9D8B030D-6E8A-4147-A177-3AD203B41FA5}">
                      <a16:colId xmlns:a16="http://schemas.microsoft.com/office/drawing/2014/main" val="873458019"/>
                    </a:ext>
                  </a:extLst>
                </a:gridCol>
                <a:gridCol w="822960">
                  <a:extLst>
                    <a:ext uri="{9D8B030D-6E8A-4147-A177-3AD203B41FA5}">
                      <a16:colId xmlns:a16="http://schemas.microsoft.com/office/drawing/2014/main" val="2718762457"/>
                    </a:ext>
                  </a:extLst>
                </a:gridCol>
                <a:gridCol w="822960">
                  <a:extLst>
                    <a:ext uri="{9D8B030D-6E8A-4147-A177-3AD203B41FA5}">
                      <a16:colId xmlns:a16="http://schemas.microsoft.com/office/drawing/2014/main" val="3018374589"/>
                    </a:ext>
                  </a:extLst>
                </a:gridCol>
                <a:gridCol w="822960">
                  <a:extLst>
                    <a:ext uri="{9D8B030D-6E8A-4147-A177-3AD203B41FA5}">
                      <a16:colId xmlns:a16="http://schemas.microsoft.com/office/drawing/2014/main" val="3527100443"/>
                    </a:ext>
                  </a:extLst>
                </a:gridCol>
                <a:gridCol w="822960">
                  <a:extLst>
                    <a:ext uri="{9D8B030D-6E8A-4147-A177-3AD203B41FA5}">
                      <a16:colId xmlns:a16="http://schemas.microsoft.com/office/drawing/2014/main" val="112946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804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1924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3078103"/>
                  </a:ext>
                </a:extLst>
              </a:tr>
            </a:tbl>
          </a:graphicData>
        </a:graphic>
      </p:graphicFrame>
      <p:sp>
        <p:nvSpPr>
          <p:cNvPr id="4" name="Text Placeholder 3">
            <a:extLst>
              <a:ext uri="{FF2B5EF4-FFF2-40B4-BE49-F238E27FC236}">
                <a16:creationId xmlns:a16="http://schemas.microsoft.com/office/drawing/2014/main" id="{1E9B4E42-0AF7-4D12-9BA2-BE3A124E1CD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46113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6296-546A-4170-BC3E-2169705088F0}"/>
              </a:ext>
            </a:extLst>
          </p:cNvPr>
          <p:cNvSpPr>
            <a:spLocks noGrp="1"/>
          </p:cNvSpPr>
          <p:nvPr>
            <p:ph type="title"/>
          </p:nvPr>
        </p:nvSpPr>
        <p:spPr/>
        <p:txBody>
          <a:bodyPr/>
          <a:lstStyle/>
          <a:p>
            <a:r>
              <a:rPr lang="de-DE"/>
              <a:t>Facebook Eigene Posts - Links - Export | Treckerfahrer dürfen das - 3 of 9</a:t>
            </a:r>
            <a:endParaRPr lang="en-US"/>
          </a:p>
        </p:txBody>
      </p:sp>
      <p:graphicFrame>
        <p:nvGraphicFramePr>
          <p:cNvPr id="5" name="Table Placeholder 4">
            <a:extLst>
              <a:ext uri="{FF2B5EF4-FFF2-40B4-BE49-F238E27FC236}">
                <a16:creationId xmlns:a16="http://schemas.microsoft.com/office/drawing/2014/main" id="{BEA329D7-0F48-43F5-9532-93F1BBB2419E}"/>
              </a:ext>
            </a:extLst>
          </p:cNvPr>
          <p:cNvGraphicFramePr>
            <a:graphicFrameLocks noGrp="1"/>
          </p:cNvGraphicFramePr>
          <p:nvPr>
            <p:ph type="tbl" sz="quarter" idx="13"/>
            <p:extLst>
              <p:ext uri="{D42A27DB-BD31-4B8C-83A1-F6EECF244321}">
                <p14:modId xmlns:p14="http://schemas.microsoft.com/office/powerpoint/2010/main" val="1124356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14516403"/>
                    </a:ext>
                  </a:extLst>
                </a:gridCol>
                <a:gridCol w="822960">
                  <a:extLst>
                    <a:ext uri="{9D8B030D-6E8A-4147-A177-3AD203B41FA5}">
                      <a16:colId xmlns:a16="http://schemas.microsoft.com/office/drawing/2014/main" val="3201534957"/>
                    </a:ext>
                  </a:extLst>
                </a:gridCol>
                <a:gridCol w="822960">
                  <a:extLst>
                    <a:ext uri="{9D8B030D-6E8A-4147-A177-3AD203B41FA5}">
                      <a16:colId xmlns:a16="http://schemas.microsoft.com/office/drawing/2014/main" val="629845903"/>
                    </a:ext>
                  </a:extLst>
                </a:gridCol>
                <a:gridCol w="822960">
                  <a:extLst>
                    <a:ext uri="{9D8B030D-6E8A-4147-A177-3AD203B41FA5}">
                      <a16:colId xmlns:a16="http://schemas.microsoft.com/office/drawing/2014/main" val="22829843"/>
                    </a:ext>
                  </a:extLst>
                </a:gridCol>
                <a:gridCol w="822960">
                  <a:extLst>
                    <a:ext uri="{9D8B030D-6E8A-4147-A177-3AD203B41FA5}">
                      <a16:colId xmlns:a16="http://schemas.microsoft.com/office/drawing/2014/main" val="2417735867"/>
                    </a:ext>
                  </a:extLst>
                </a:gridCol>
                <a:gridCol w="822960">
                  <a:extLst>
                    <a:ext uri="{9D8B030D-6E8A-4147-A177-3AD203B41FA5}">
                      <a16:colId xmlns:a16="http://schemas.microsoft.com/office/drawing/2014/main" val="4036339120"/>
                    </a:ext>
                  </a:extLst>
                </a:gridCol>
                <a:gridCol w="822960">
                  <a:extLst>
                    <a:ext uri="{9D8B030D-6E8A-4147-A177-3AD203B41FA5}">
                      <a16:colId xmlns:a16="http://schemas.microsoft.com/office/drawing/2014/main" val="595183234"/>
                    </a:ext>
                  </a:extLst>
                </a:gridCol>
                <a:gridCol w="822960">
                  <a:extLst>
                    <a:ext uri="{9D8B030D-6E8A-4147-A177-3AD203B41FA5}">
                      <a16:colId xmlns:a16="http://schemas.microsoft.com/office/drawing/2014/main" val="2391255943"/>
                    </a:ext>
                  </a:extLst>
                </a:gridCol>
                <a:gridCol w="822960">
                  <a:extLst>
                    <a:ext uri="{9D8B030D-6E8A-4147-A177-3AD203B41FA5}">
                      <a16:colId xmlns:a16="http://schemas.microsoft.com/office/drawing/2014/main" val="1643675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15298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- 2018-01-28 07:00:00 </a:t>
                      </a:r>
                      <a:r>
                        <a:rPr kumimoji="0" lang="de-DE" sz="1000" b="0" i="0" u="none" strike="noStrike" kern="1200" cap="none" spc="0" normalizeH="0" baseline="0" noProof="0">
                          <a:ln>
                            <a:noFill/>
                          </a:ln>
                          <a:solidFill>
                            <a:prstClr val="black"/>
                          </a:solidFill>
                          <a:effectLst/>
                          <a:uLnTx/>
                          <a:uFillTx/>
                          <a:latin typeface="+mn-lt"/>
                          <a:ea typeface="+mn-ea"/>
                          <a:cs typeface="+mn-cs"/>
                        </a:rPr>
                        <a:t> 
 Brunhildes und Sven's Tipp für die Schmuddelwetterzeit:
Treckfahrer dürfen das!
https://www.ndr.de/mediathek/mediatheksuche105_broadcast-1608.html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3219318"/>
                  </a:ext>
                </a:extLst>
              </a:tr>
            </a:tbl>
          </a:graphicData>
        </a:graphic>
      </p:graphicFrame>
      <p:sp>
        <p:nvSpPr>
          <p:cNvPr id="4" name="Text Placeholder 3">
            <a:extLst>
              <a:ext uri="{FF2B5EF4-FFF2-40B4-BE49-F238E27FC236}">
                <a16:creationId xmlns:a16="http://schemas.microsoft.com/office/drawing/2014/main" id="{C8BCEB92-305E-4052-9B15-2A4A8226777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35920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2CC9-0242-4A80-ACBB-DB40777DCB9B}"/>
              </a:ext>
            </a:extLst>
          </p:cNvPr>
          <p:cNvSpPr>
            <a:spLocks noGrp="1"/>
          </p:cNvSpPr>
          <p:nvPr>
            <p:ph type="title"/>
          </p:nvPr>
        </p:nvSpPr>
        <p:spPr/>
        <p:txBody>
          <a:bodyPr/>
          <a:lstStyle/>
          <a:p>
            <a:r>
              <a:rPr lang="de-DE"/>
              <a:t>Facebook Eigene Posts - Links - Export | Treckerfahrer dürfen das - 4 of 9</a:t>
            </a:r>
            <a:endParaRPr lang="en-US"/>
          </a:p>
        </p:txBody>
      </p:sp>
      <p:graphicFrame>
        <p:nvGraphicFramePr>
          <p:cNvPr id="5" name="Table Placeholder 4">
            <a:extLst>
              <a:ext uri="{FF2B5EF4-FFF2-40B4-BE49-F238E27FC236}">
                <a16:creationId xmlns:a16="http://schemas.microsoft.com/office/drawing/2014/main" id="{9FB8210A-7285-4F43-91FB-06B7F05F34E5}"/>
              </a:ext>
            </a:extLst>
          </p:cNvPr>
          <p:cNvGraphicFramePr>
            <a:graphicFrameLocks noGrp="1"/>
          </p:cNvGraphicFramePr>
          <p:nvPr>
            <p:ph type="tbl" sz="quarter" idx="13"/>
            <p:extLst>
              <p:ext uri="{D42A27DB-BD31-4B8C-83A1-F6EECF244321}">
                <p14:modId xmlns:p14="http://schemas.microsoft.com/office/powerpoint/2010/main" val="324428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8314626"/>
                    </a:ext>
                  </a:extLst>
                </a:gridCol>
                <a:gridCol w="822960">
                  <a:extLst>
                    <a:ext uri="{9D8B030D-6E8A-4147-A177-3AD203B41FA5}">
                      <a16:colId xmlns:a16="http://schemas.microsoft.com/office/drawing/2014/main" val="262762967"/>
                    </a:ext>
                  </a:extLst>
                </a:gridCol>
                <a:gridCol w="822960">
                  <a:extLst>
                    <a:ext uri="{9D8B030D-6E8A-4147-A177-3AD203B41FA5}">
                      <a16:colId xmlns:a16="http://schemas.microsoft.com/office/drawing/2014/main" val="1878467467"/>
                    </a:ext>
                  </a:extLst>
                </a:gridCol>
                <a:gridCol w="822960">
                  <a:extLst>
                    <a:ext uri="{9D8B030D-6E8A-4147-A177-3AD203B41FA5}">
                      <a16:colId xmlns:a16="http://schemas.microsoft.com/office/drawing/2014/main" val="2452371593"/>
                    </a:ext>
                  </a:extLst>
                </a:gridCol>
                <a:gridCol w="822960">
                  <a:extLst>
                    <a:ext uri="{9D8B030D-6E8A-4147-A177-3AD203B41FA5}">
                      <a16:colId xmlns:a16="http://schemas.microsoft.com/office/drawing/2014/main" val="4112415388"/>
                    </a:ext>
                  </a:extLst>
                </a:gridCol>
                <a:gridCol w="822960">
                  <a:extLst>
                    <a:ext uri="{9D8B030D-6E8A-4147-A177-3AD203B41FA5}">
                      <a16:colId xmlns:a16="http://schemas.microsoft.com/office/drawing/2014/main" val="3165264414"/>
                    </a:ext>
                  </a:extLst>
                </a:gridCol>
                <a:gridCol w="822960">
                  <a:extLst>
                    <a:ext uri="{9D8B030D-6E8A-4147-A177-3AD203B41FA5}">
                      <a16:colId xmlns:a16="http://schemas.microsoft.com/office/drawing/2014/main" val="1460044267"/>
                    </a:ext>
                  </a:extLst>
                </a:gridCol>
                <a:gridCol w="822960">
                  <a:extLst>
                    <a:ext uri="{9D8B030D-6E8A-4147-A177-3AD203B41FA5}">
                      <a16:colId xmlns:a16="http://schemas.microsoft.com/office/drawing/2014/main" val="402886451"/>
                    </a:ext>
                  </a:extLst>
                </a:gridCol>
                <a:gridCol w="822960">
                  <a:extLst>
                    <a:ext uri="{9D8B030D-6E8A-4147-A177-3AD203B41FA5}">
                      <a16:colId xmlns:a16="http://schemas.microsoft.com/office/drawing/2014/main" val="49723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5754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- 2018-01-18 14:00:00 </a:t>
                      </a:r>
                      <a:r>
                        <a:rPr kumimoji="0" lang="de-DE" sz="1000" b="0" i="0" u="none" strike="noStrike" kern="1200" cap="none" spc="0" normalizeH="0" baseline="0" noProof="0">
                          <a:ln>
                            <a:noFill/>
                          </a:ln>
                          <a:solidFill>
                            <a:prstClr val="black"/>
                          </a:solidFill>
                          <a:effectLst/>
                          <a:uLnTx/>
                          <a:uFillTx/>
                          <a:latin typeface="+mn-lt"/>
                          <a:ea typeface="+mn-ea"/>
                          <a:cs typeface="+mn-cs"/>
                        </a:rPr>
                        <a:t> 
 Wer sie gestern verpaßt hat, hier die Adresse zur Mediathek: 
Mit Brunhilde auf die Ranch!
Treckerfahrer dürfen das!
https://www.ndr.de/fernsehen/sendungen/treckerfahrer-duerfen-das/Mit-Brunhilde-auf-die-Ranch,treckerfahrer340.html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163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- 2018-10-11 17:11:34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Wir haben da mal etwas vorbereitet: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6823207"/>
                  </a:ext>
                </a:extLst>
              </a:tr>
            </a:tbl>
          </a:graphicData>
        </a:graphic>
      </p:graphicFrame>
      <p:sp>
        <p:nvSpPr>
          <p:cNvPr id="4" name="Text Placeholder 3">
            <a:extLst>
              <a:ext uri="{FF2B5EF4-FFF2-40B4-BE49-F238E27FC236}">
                <a16:creationId xmlns:a16="http://schemas.microsoft.com/office/drawing/2014/main" id="{544CCC1C-B2B3-48D0-B15D-2115A839640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42351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000D-E688-4622-9E10-C715D3DCC20C}"/>
              </a:ext>
            </a:extLst>
          </p:cNvPr>
          <p:cNvSpPr>
            <a:spLocks noGrp="1"/>
          </p:cNvSpPr>
          <p:nvPr>
            <p:ph type="title"/>
          </p:nvPr>
        </p:nvSpPr>
        <p:spPr/>
        <p:txBody>
          <a:bodyPr/>
          <a:lstStyle/>
          <a:p>
            <a:r>
              <a:rPr lang="de-DE"/>
              <a:t>Facebook Eigene Posts - Links - Export | Treckerfahrer dürfen das - 5 of 9</a:t>
            </a:r>
            <a:endParaRPr lang="en-US"/>
          </a:p>
        </p:txBody>
      </p:sp>
      <p:graphicFrame>
        <p:nvGraphicFramePr>
          <p:cNvPr id="5" name="Table Placeholder 4">
            <a:extLst>
              <a:ext uri="{FF2B5EF4-FFF2-40B4-BE49-F238E27FC236}">
                <a16:creationId xmlns:a16="http://schemas.microsoft.com/office/drawing/2014/main" id="{9C1DFD19-7089-47C8-9414-F87A59F77000}"/>
              </a:ext>
            </a:extLst>
          </p:cNvPr>
          <p:cNvGraphicFramePr>
            <a:graphicFrameLocks noGrp="1"/>
          </p:cNvGraphicFramePr>
          <p:nvPr>
            <p:ph type="tbl" sz="quarter" idx="13"/>
            <p:extLst>
              <p:ext uri="{D42A27DB-BD31-4B8C-83A1-F6EECF244321}">
                <p14:modId xmlns:p14="http://schemas.microsoft.com/office/powerpoint/2010/main" val="248078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83308937"/>
                    </a:ext>
                  </a:extLst>
                </a:gridCol>
                <a:gridCol w="822960">
                  <a:extLst>
                    <a:ext uri="{9D8B030D-6E8A-4147-A177-3AD203B41FA5}">
                      <a16:colId xmlns:a16="http://schemas.microsoft.com/office/drawing/2014/main" val="2334709819"/>
                    </a:ext>
                  </a:extLst>
                </a:gridCol>
                <a:gridCol w="822960">
                  <a:extLst>
                    <a:ext uri="{9D8B030D-6E8A-4147-A177-3AD203B41FA5}">
                      <a16:colId xmlns:a16="http://schemas.microsoft.com/office/drawing/2014/main" val="3269329308"/>
                    </a:ext>
                  </a:extLst>
                </a:gridCol>
                <a:gridCol w="822960">
                  <a:extLst>
                    <a:ext uri="{9D8B030D-6E8A-4147-A177-3AD203B41FA5}">
                      <a16:colId xmlns:a16="http://schemas.microsoft.com/office/drawing/2014/main" val="3867026468"/>
                    </a:ext>
                  </a:extLst>
                </a:gridCol>
                <a:gridCol w="822960">
                  <a:extLst>
                    <a:ext uri="{9D8B030D-6E8A-4147-A177-3AD203B41FA5}">
                      <a16:colId xmlns:a16="http://schemas.microsoft.com/office/drawing/2014/main" val="3648505478"/>
                    </a:ext>
                  </a:extLst>
                </a:gridCol>
                <a:gridCol w="822960">
                  <a:extLst>
                    <a:ext uri="{9D8B030D-6E8A-4147-A177-3AD203B41FA5}">
                      <a16:colId xmlns:a16="http://schemas.microsoft.com/office/drawing/2014/main" val="3979816256"/>
                    </a:ext>
                  </a:extLst>
                </a:gridCol>
                <a:gridCol w="822960">
                  <a:extLst>
                    <a:ext uri="{9D8B030D-6E8A-4147-A177-3AD203B41FA5}">
                      <a16:colId xmlns:a16="http://schemas.microsoft.com/office/drawing/2014/main" val="3992471882"/>
                    </a:ext>
                  </a:extLst>
                </a:gridCol>
                <a:gridCol w="822960">
                  <a:extLst>
                    <a:ext uri="{9D8B030D-6E8A-4147-A177-3AD203B41FA5}">
                      <a16:colId xmlns:a16="http://schemas.microsoft.com/office/drawing/2014/main" val="3473999744"/>
                    </a:ext>
                  </a:extLst>
                </a:gridCol>
                <a:gridCol w="822960">
                  <a:extLst>
                    <a:ext uri="{9D8B030D-6E8A-4147-A177-3AD203B41FA5}">
                      <a16:colId xmlns:a16="http://schemas.microsoft.com/office/drawing/2014/main" val="413372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064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- 2018-10-31 17:18:37 </a:t>
                      </a:r>
                      <a:r>
                        <a:rPr kumimoji="0" lang="de-DE" sz="1000" b="0" i="0" u="none" strike="noStrike" kern="1200" cap="none" spc="0" normalizeH="0" baseline="0" noProof="0">
                          <a:ln>
                            <a:noFill/>
                          </a:ln>
                          <a:solidFill>
                            <a:prstClr val="black"/>
                          </a:solidFill>
                          <a:effectLst/>
                          <a:uLnTx/>
                          <a:uFillTx/>
                          <a:latin typeface="+mn-lt"/>
                          <a:ea typeface="+mn-ea"/>
                          <a:cs typeface="+mn-cs"/>
                        </a:rPr>
                        <a:t> 
 Show verpasst? Hier geht‘s zur NDR 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746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- 2018-12-06 15:12:54 </a:t>
                      </a:r>
                      <a:r>
                        <a:rPr kumimoji="0" lang="de-DE" sz="1000" b="0" i="0" u="none" strike="noStrike" kern="1200" cap="none" spc="0" normalizeH="0" baseline="0" noProof="0">
                          <a:ln>
                            <a:noFill/>
                          </a:ln>
                          <a:solidFill>
                            <a:prstClr val="black"/>
                          </a:solidFill>
                          <a:effectLst/>
                          <a:uLnTx/>
                          <a:uFillTx/>
                          <a:latin typeface="+mn-lt"/>
                          <a:ea typeface="+mn-ea"/>
                          <a:cs typeface="+mn-cs"/>
                        </a:rPr>
                        <a:t> 
 27.12.2018  23:50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74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- 2018-10-17 19:55:55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Hier könnt Ihr verfolgen, wie grazil Sven Tietzer Wasserski fahren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248582"/>
                  </a:ext>
                </a:extLst>
              </a:tr>
            </a:tbl>
          </a:graphicData>
        </a:graphic>
      </p:graphicFrame>
      <p:sp>
        <p:nvSpPr>
          <p:cNvPr id="4" name="Text Placeholder 3">
            <a:extLst>
              <a:ext uri="{FF2B5EF4-FFF2-40B4-BE49-F238E27FC236}">
                <a16:creationId xmlns:a16="http://schemas.microsoft.com/office/drawing/2014/main" id="{4632182F-25CE-4CBC-8214-0118E4A9C8B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27193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5B7CB-9B30-47D4-84E6-CBDAC107D89B}"/>
              </a:ext>
            </a:extLst>
          </p:cNvPr>
          <p:cNvSpPr>
            <a:spLocks noGrp="1"/>
          </p:cNvSpPr>
          <p:nvPr>
            <p:ph type="title"/>
          </p:nvPr>
        </p:nvSpPr>
        <p:spPr/>
        <p:txBody>
          <a:bodyPr/>
          <a:lstStyle/>
          <a:p>
            <a:r>
              <a:rPr lang="de-DE"/>
              <a:t>Facebook Eigene Posts - Links - Export | Treckerfahrer dürfen das - 6 of 9</a:t>
            </a:r>
            <a:endParaRPr lang="en-US"/>
          </a:p>
        </p:txBody>
      </p:sp>
      <p:graphicFrame>
        <p:nvGraphicFramePr>
          <p:cNvPr id="5" name="Table Placeholder 4">
            <a:extLst>
              <a:ext uri="{FF2B5EF4-FFF2-40B4-BE49-F238E27FC236}">
                <a16:creationId xmlns:a16="http://schemas.microsoft.com/office/drawing/2014/main" id="{1A51DF45-F5C9-4DFF-8B51-5F95CD9A061D}"/>
              </a:ext>
            </a:extLst>
          </p:cNvPr>
          <p:cNvGraphicFramePr>
            <a:graphicFrameLocks noGrp="1"/>
          </p:cNvGraphicFramePr>
          <p:nvPr>
            <p:ph type="tbl" sz="quarter" idx="13"/>
            <p:extLst>
              <p:ext uri="{D42A27DB-BD31-4B8C-83A1-F6EECF244321}">
                <p14:modId xmlns:p14="http://schemas.microsoft.com/office/powerpoint/2010/main" val="126951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8939857"/>
                    </a:ext>
                  </a:extLst>
                </a:gridCol>
                <a:gridCol w="822960">
                  <a:extLst>
                    <a:ext uri="{9D8B030D-6E8A-4147-A177-3AD203B41FA5}">
                      <a16:colId xmlns:a16="http://schemas.microsoft.com/office/drawing/2014/main" val="1552560052"/>
                    </a:ext>
                  </a:extLst>
                </a:gridCol>
                <a:gridCol w="822960">
                  <a:extLst>
                    <a:ext uri="{9D8B030D-6E8A-4147-A177-3AD203B41FA5}">
                      <a16:colId xmlns:a16="http://schemas.microsoft.com/office/drawing/2014/main" val="3814604687"/>
                    </a:ext>
                  </a:extLst>
                </a:gridCol>
                <a:gridCol w="822960">
                  <a:extLst>
                    <a:ext uri="{9D8B030D-6E8A-4147-A177-3AD203B41FA5}">
                      <a16:colId xmlns:a16="http://schemas.microsoft.com/office/drawing/2014/main" val="1352749147"/>
                    </a:ext>
                  </a:extLst>
                </a:gridCol>
                <a:gridCol w="822960">
                  <a:extLst>
                    <a:ext uri="{9D8B030D-6E8A-4147-A177-3AD203B41FA5}">
                      <a16:colId xmlns:a16="http://schemas.microsoft.com/office/drawing/2014/main" val="2588705979"/>
                    </a:ext>
                  </a:extLst>
                </a:gridCol>
                <a:gridCol w="822960">
                  <a:extLst>
                    <a:ext uri="{9D8B030D-6E8A-4147-A177-3AD203B41FA5}">
                      <a16:colId xmlns:a16="http://schemas.microsoft.com/office/drawing/2014/main" val="2551163359"/>
                    </a:ext>
                  </a:extLst>
                </a:gridCol>
                <a:gridCol w="822960">
                  <a:extLst>
                    <a:ext uri="{9D8B030D-6E8A-4147-A177-3AD203B41FA5}">
                      <a16:colId xmlns:a16="http://schemas.microsoft.com/office/drawing/2014/main" val="1799664936"/>
                    </a:ext>
                  </a:extLst>
                </a:gridCol>
                <a:gridCol w="822960">
                  <a:extLst>
                    <a:ext uri="{9D8B030D-6E8A-4147-A177-3AD203B41FA5}">
                      <a16:colId xmlns:a16="http://schemas.microsoft.com/office/drawing/2014/main" val="2684259001"/>
                    </a:ext>
                  </a:extLst>
                </a:gridCol>
                <a:gridCol w="822960">
                  <a:extLst>
                    <a:ext uri="{9D8B030D-6E8A-4147-A177-3AD203B41FA5}">
                      <a16:colId xmlns:a16="http://schemas.microsoft.com/office/drawing/2014/main" val="1997937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622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8621028"/>
                  </a:ext>
                </a:extLst>
              </a:tr>
            </a:tbl>
          </a:graphicData>
        </a:graphic>
      </p:graphicFrame>
      <p:sp>
        <p:nvSpPr>
          <p:cNvPr id="4" name="Text Placeholder 3">
            <a:extLst>
              <a:ext uri="{FF2B5EF4-FFF2-40B4-BE49-F238E27FC236}">
                <a16:creationId xmlns:a16="http://schemas.microsoft.com/office/drawing/2014/main" id="{D9DCF198-1DD7-43F5-AA73-98BF53733BA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13261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CC14-A9E6-44A6-B7B4-AEBDDB9FC6E0}"/>
              </a:ext>
            </a:extLst>
          </p:cNvPr>
          <p:cNvSpPr>
            <a:spLocks noGrp="1"/>
          </p:cNvSpPr>
          <p:nvPr>
            <p:ph type="title"/>
          </p:nvPr>
        </p:nvSpPr>
        <p:spPr/>
        <p:txBody>
          <a:bodyPr/>
          <a:lstStyle/>
          <a:p>
            <a:r>
              <a:rPr lang="de-DE"/>
              <a:t>Facebook Eigene Posts - Links - Export | Treckerfahrer dürfen das - 7 of 9</a:t>
            </a:r>
            <a:endParaRPr lang="en-US"/>
          </a:p>
        </p:txBody>
      </p:sp>
      <p:graphicFrame>
        <p:nvGraphicFramePr>
          <p:cNvPr id="5" name="Table Placeholder 4">
            <a:extLst>
              <a:ext uri="{FF2B5EF4-FFF2-40B4-BE49-F238E27FC236}">
                <a16:creationId xmlns:a16="http://schemas.microsoft.com/office/drawing/2014/main" id="{949332EC-CAA9-4C17-B3DA-9F63533DB61E}"/>
              </a:ext>
            </a:extLst>
          </p:cNvPr>
          <p:cNvGraphicFramePr>
            <a:graphicFrameLocks noGrp="1"/>
          </p:cNvGraphicFramePr>
          <p:nvPr>
            <p:ph type="tbl" sz="quarter" idx="13"/>
            <p:extLst>
              <p:ext uri="{D42A27DB-BD31-4B8C-83A1-F6EECF244321}">
                <p14:modId xmlns:p14="http://schemas.microsoft.com/office/powerpoint/2010/main" val="2173252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47579977"/>
                    </a:ext>
                  </a:extLst>
                </a:gridCol>
                <a:gridCol w="822960">
                  <a:extLst>
                    <a:ext uri="{9D8B030D-6E8A-4147-A177-3AD203B41FA5}">
                      <a16:colId xmlns:a16="http://schemas.microsoft.com/office/drawing/2014/main" val="1427035390"/>
                    </a:ext>
                  </a:extLst>
                </a:gridCol>
                <a:gridCol w="822960">
                  <a:extLst>
                    <a:ext uri="{9D8B030D-6E8A-4147-A177-3AD203B41FA5}">
                      <a16:colId xmlns:a16="http://schemas.microsoft.com/office/drawing/2014/main" val="3827159695"/>
                    </a:ext>
                  </a:extLst>
                </a:gridCol>
                <a:gridCol w="822960">
                  <a:extLst>
                    <a:ext uri="{9D8B030D-6E8A-4147-A177-3AD203B41FA5}">
                      <a16:colId xmlns:a16="http://schemas.microsoft.com/office/drawing/2014/main" val="2640534726"/>
                    </a:ext>
                  </a:extLst>
                </a:gridCol>
                <a:gridCol w="822960">
                  <a:extLst>
                    <a:ext uri="{9D8B030D-6E8A-4147-A177-3AD203B41FA5}">
                      <a16:colId xmlns:a16="http://schemas.microsoft.com/office/drawing/2014/main" val="1066423621"/>
                    </a:ext>
                  </a:extLst>
                </a:gridCol>
                <a:gridCol w="822960">
                  <a:extLst>
                    <a:ext uri="{9D8B030D-6E8A-4147-A177-3AD203B41FA5}">
                      <a16:colId xmlns:a16="http://schemas.microsoft.com/office/drawing/2014/main" val="3030314181"/>
                    </a:ext>
                  </a:extLst>
                </a:gridCol>
                <a:gridCol w="822960">
                  <a:extLst>
                    <a:ext uri="{9D8B030D-6E8A-4147-A177-3AD203B41FA5}">
                      <a16:colId xmlns:a16="http://schemas.microsoft.com/office/drawing/2014/main" val="680505838"/>
                    </a:ext>
                  </a:extLst>
                </a:gridCol>
                <a:gridCol w="822960">
                  <a:extLst>
                    <a:ext uri="{9D8B030D-6E8A-4147-A177-3AD203B41FA5}">
                      <a16:colId xmlns:a16="http://schemas.microsoft.com/office/drawing/2014/main" val="1029317614"/>
                    </a:ext>
                  </a:extLst>
                </a:gridCol>
                <a:gridCol w="822960">
                  <a:extLst>
                    <a:ext uri="{9D8B030D-6E8A-4147-A177-3AD203B41FA5}">
                      <a16:colId xmlns:a16="http://schemas.microsoft.com/office/drawing/2014/main" val="327685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585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12:55:32 </a:t>
                      </a:r>
                      <a:r>
                        <a:rPr kumimoji="0" lang="de-DE" sz="1000" b="0" i="0" u="none" strike="noStrike" kern="1200" cap="none" spc="0" normalizeH="0" baseline="0" noProof="0">
                          <a:ln>
                            <a:noFill/>
                          </a:ln>
                          <a:solidFill>
                            <a:prstClr val="black"/>
                          </a:solidFill>
                          <a:effectLst/>
                          <a:uLnTx/>
                          <a:uFillTx/>
                          <a:latin typeface="+mn-lt"/>
                          <a:ea typeface="+mn-ea"/>
                          <a:cs typeface="+mn-cs"/>
                        </a:rPr>
                        <a:t> 
 Sehr geehrte Damen und Herren, haben Sie schon einmal mit einem John Deere Fußball gespielt? Wir schon! Zu sehen in der Sendung "Treckerfahrer dürfen das!" um 21 Uhr im NDR Fernsehen. Wir würden uns sehr freuen, wenn Sie diesen Hinweis als Veranstaltung auf Ihrer Homepage veröffentlichen könnten, einverstanden? Herzliche Grüße aus Hamburg, die NDR-Trecker-Redaktion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927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10:45:36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7860000"/>
                  </a:ext>
                </a:extLst>
              </a:tr>
            </a:tbl>
          </a:graphicData>
        </a:graphic>
      </p:graphicFrame>
      <p:sp>
        <p:nvSpPr>
          <p:cNvPr id="4" name="Text Placeholder 3">
            <a:extLst>
              <a:ext uri="{FF2B5EF4-FFF2-40B4-BE49-F238E27FC236}">
                <a16:creationId xmlns:a16="http://schemas.microsoft.com/office/drawing/2014/main" id="{0C82A84B-BB3C-455D-A714-1F4A2B8449D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28146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4985-E269-444F-8590-FF5BFC395FCC}"/>
              </a:ext>
            </a:extLst>
          </p:cNvPr>
          <p:cNvSpPr>
            <a:spLocks noGrp="1"/>
          </p:cNvSpPr>
          <p:nvPr>
            <p:ph type="title"/>
          </p:nvPr>
        </p:nvSpPr>
        <p:spPr/>
        <p:txBody>
          <a:bodyPr/>
          <a:lstStyle/>
          <a:p>
            <a:r>
              <a:rPr lang="de-DE"/>
              <a:t>Facebook Eigene Posts - Links - Export | Treckerfahrer dürfen das - 8 of 9</a:t>
            </a:r>
            <a:endParaRPr lang="en-US"/>
          </a:p>
        </p:txBody>
      </p:sp>
      <p:graphicFrame>
        <p:nvGraphicFramePr>
          <p:cNvPr id="5" name="Table Placeholder 4">
            <a:extLst>
              <a:ext uri="{FF2B5EF4-FFF2-40B4-BE49-F238E27FC236}">
                <a16:creationId xmlns:a16="http://schemas.microsoft.com/office/drawing/2014/main" id="{552F840E-166E-4194-AE27-2E94D605C2C3}"/>
              </a:ext>
            </a:extLst>
          </p:cNvPr>
          <p:cNvGraphicFramePr>
            <a:graphicFrameLocks noGrp="1"/>
          </p:cNvGraphicFramePr>
          <p:nvPr>
            <p:ph type="tbl" sz="quarter" idx="13"/>
            <p:extLst>
              <p:ext uri="{D42A27DB-BD31-4B8C-83A1-F6EECF244321}">
                <p14:modId xmlns:p14="http://schemas.microsoft.com/office/powerpoint/2010/main" val="1693560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76428344"/>
                    </a:ext>
                  </a:extLst>
                </a:gridCol>
                <a:gridCol w="822960">
                  <a:extLst>
                    <a:ext uri="{9D8B030D-6E8A-4147-A177-3AD203B41FA5}">
                      <a16:colId xmlns:a16="http://schemas.microsoft.com/office/drawing/2014/main" val="2118656325"/>
                    </a:ext>
                  </a:extLst>
                </a:gridCol>
                <a:gridCol w="822960">
                  <a:extLst>
                    <a:ext uri="{9D8B030D-6E8A-4147-A177-3AD203B41FA5}">
                      <a16:colId xmlns:a16="http://schemas.microsoft.com/office/drawing/2014/main" val="1787015015"/>
                    </a:ext>
                  </a:extLst>
                </a:gridCol>
                <a:gridCol w="822960">
                  <a:extLst>
                    <a:ext uri="{9D8B030D-6E8A-4147-A177-3AD203B41FA5}">
                      <a16:colId xmlns:a16="http://schemas.microsoft.com/office/drawing/2014/main" val="4241550057"/>
                    </a:ext>
                  </a:extLst>
                </a:gridCol>
                <a:gridCol w="822960">
                  <a:extLst>
                    <a:ext uri="{9D8B030D-6E8A-4147-A177-3AD203B41FA5}">
                      <a16:colId xmlns:a16="http://schemas.microsoft.com/office/drawing/2014/main" val="32760089"/>
                    </a:ext>
                  </a:extLst>
                </a:gridCol>
                <a:gridCol w="822960">
                  <a:extLst>
                    <a:ext uri="{9D8B030D-6E8A-4147-A177-3AD203B41FA5}">
                      <a16:colId xmlns:a16="http://schemas.microsoft.com/office/drawing/2014/main" val="4113401127"/>
                    </a:ext>
                  </a:extLst>
                </a:gridCol>
                <a:gridCol w="822960">
                  <a:extLst>
                    <a:ext uri="{9D8B030D-6E8A-4147-A177-3AD203B41FA5}">
                      <a16:colId xmlns:a16="http://schemas.microsoft.com/office/drawing/2014/main" val="2167261104"/>
                    </a:ext>
                  </a:extLst>
                </a:gridCol>
                <a:gridCol w="822960">
                  <a:extLst>
                    <a:ext uri="{9D8B030D-6E8A-4147-A177-3AD203B41FA5}">
                      <a16:colId xmlns:a16="http://schemas.microsoft.com/office/drawing/2014/main" val="1987333984"/>
                    </a:ext>
                  </a:extLst>
                </a:gridCol>
                <a:gridCol w="822960">
                  <a:extLst>
                    <a:ext uri="{9D8B030D-6E8A-4147-A177-3AD203B41FA5}">
                      <a16:colId xmlns:a16="http://schemas.microsoft.com/office/drawing/2014/main" val="3938310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678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972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- 2018-02-10 18:11:30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420949"/>
                  </a:ext>
                </a:extLst>
              </a:tr>
            </a:tbl>
          </a:graphicData>
        </a:graphic>
      </p:graphicFrame>
      <p:sp>
        <p:nvSpPr>
          <p:cNvPr id="4" name="Text Placeholder 3">
            <a:extLst>
              <a:ext uri="{FF2B5EF4-FFF2-40B4-BE49-F238E27FC236}">
                <a16:creationId xmlns:a16="http://schemas.microsoft.com/office/drawing/2014/main" id="{66C159CA-2912-43AD-8A88-D74469E036B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64795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86729-C1AF-4116-9C01-E057D9CD470D}"/>
              </a:ext>
            </a:extLst>
          </p:cNvPr>
          <p:cNvSpPr>
            <a:spLocks noGrp="1"/>
          </p:cNvSpPr>
          <p:nvPr>
            <p:ph type="title"/>
          </p:nvPr>
        </p:nvSpPr>
        <p:spPr/>
        <p:txBody>
          <a:bodyPr/>
          <a:lstStyle/>
          <a:p>
            <a:r>
              <a:rPr lang="de-DE"/>
              <a:t>Facebook Eigene Posts - Links - Export | Treckerfahrer dürfen das - 9 of 9</a:t>
            </a:r>
            <a:endParaRPr lang="en-US"/>
          </a:p>
        </p:txBody>
      </p:sp>
      <p:graphicFrame>
        <p:nvGraphicFramePr>
          <p:cNvPr id="5" name="Table Placeholder 4">
            <a:extLst>
              <a:ext uri="{FF2B5EF4-FFF2-40B4-BE49-F238E27FC236}">
                <a16:creationId xmlns:a16="http://schemas.microsoft.com/office/drawing/2014/main" id="{AAE2353D-D8A3-4BE5-99B6-42EE5A7137B0}"/>
              </a:ext>
            </a:extLst>
          </p:cNvPr>
          <p:cNvGraphicFramePr>
            <a:graphicFrameLocks noGrp="1"/>
          </p:cNvGraphicFramePr>
          <p:nvPr>
            <p:ph type="tbl" sz="quarter" idx="13"/>
            <p:extLst>
              <p:ext uri="{D42A27DB-BD31-4B8C-83A1-F6EECF244321}">
                <p14:modId xmlns:p14="http://schemas.microsoft.com/office/powerpoint/2010/main" val="1783421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39045413"/>
                    </a:ext>
                  </a:extLst>
                </a:gridCol>
                <a:gridCol w="822960">
                  <a:extLst>
                    <a:ext uri="{9D8B030D-6E8A-4147-A177-3AD203B41FA5}">
                      <a16:colId xmlns:a16="http://schemas.microsoft.com/office/drawing/2014/main" val="2630684438"/>
                    </a:ext>
                  </a:extLst>
                </a:gridCol>
                <a:gridCol w="822960">
                  <a:extLst>
                    <a:ext uri="{9D8B030D-6E8A-4147-A177-3AD203B41FA5}">
                      <a16:colId xmlns:a16="http://schemas.microsoft.com/office/drawing/2014/main" val="2504811005"/>
                    </a:ext>
                  </a:extLst>
                </a:gridCol>
                <a:gridCol w="822960">
                  <a:extLst>
                    <a:ext uri="{9D8B030D-6E8A-4147-A177-3AD203B41FA5}">
                      <a16:colId xmlns:a16="http://schemas.microsoft.com/office/drawing/2014/main" val="881764441"/>
                    </a:ext>
                  </a:extLst>
                </a:gridCol>
                <a:gridCol w="822960">
                  <a:extLst>
                    <a:ext uri="{9D8B030D-6E8A-4147-A177-3AD203B41FA5}">
                      <a16:colId xmlns:a16="http://schemas.microsoft.com/office/drawing/2014/main" val="3061905262"/>
                    </a:ext>
                  </a:extLst>
                </a:gridCol>
                <a:gridCol w="822960">
                  <a:extLst>
                    <a:ext uri="{9D8B030D-6E8A-4147-A177-3AD203B41FA5}">
                      <a16:colId xmlns:a16="http://schemas.microsoft.com/office/drawing/2014/main" val="908476282"/>
                    </a:ext>
                  </a:extLst>
                </a:gridCol>
                <a:gridCol w="822960">
                  <a:extLst>
                    <a:ext uri="{9D8B030D-6E8A-4147-A177-3AD203B41FA5}">
                      <a16:colId xmlns:a16="http://schemas.microsoft.com/office/drawing/2014/main" val="1100569730"/>
                    </a:ext>
                  </a:extLst>
                </a:gridCol>
                <a:gridCol w="822960">
                  <a:extLst>
                    <a:ext uri="{9D8B030D-6E8A-4147-A177-3AD203B41FA5}">
                      <a16:colId xmlns:a16="http://schemas.microsoft.com/office/drawing/2014/main" val="2391134447"/>
                    </a:ext>
                  </a:extLst>
                </a:gridCol>
                <a:gridCol w="822960">
                  <a:extLst>
                    <a:ext uri="{9D8B030D-6E8A-4147-A177-3AD203B41FA5}">
                      <a16:colId xmlns:a16="http://schemas.microsoft.com/office/drawing/2014/main" val="1061579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2117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12:47:45 </a:t>
                      </a:r>
                      <a:r>
                        <a:rPr kumimoji="0" lang="de-DE" sz="1000" b="0" i="0" u="none" strike="noStrike" kern="1200" cap="none" spc="0" normalizeH="0" baseline="0" noProof="0">
                          <a:ln>
                            <a:noFill/>
                          </a:ln>
                          <a:solidFill>
                            <a:prstClr val="black"/>
                          </a:solidFill>
                          <a:effectLst/>
                          <a:uLnTx/>
                          <a:uFillTx/>
                          <a:latin typeface="+mn-lt"/>
                          <a:ea typeface="+mn-ea"/>
                          <a:cs typeface="+mn-cs"/>
                        </a:rPr>
                        <a:t> 
 Sehr geehrte Damen und Herren, ab morgen ist unser Porsche AP22  mit dem schönen Namen "Brunhilde" wieder unterwegs. Haben Sie schon einmal mit einem Porsche Fußball gespielt...? Falls nicht, dann empfehlen wir Ihnen und Ihren Kunden unsere  Sendung "Treckerfahrer dürfen das!" um 21 Uhr im NDR Fernsehen. Herzliche Grüße aus Hamburg, die NDR-Trecker-Redaktion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5884195"/>
                  </a:ext>
                </a:extLst>
              </a:tr>
            </a:tbl>
          </a:graphicData>
        </a:graphic>
      </p:graphicFrame>
      <p:sp>
        <p:nvSpPr>
          <p:cNvPr id="4" name="Text Placeholder 3">
            <a:extLst>
              <a:ext uri="{FF2B5EF4-FFF2-40B4-BE49-F238E27FC236}">
                <a16:creationId xmlns:a16="http://schemas.microsoft.com/office/drawing/2014/main" id="{D7CE4DC3-7027-4F18-AB39-FDD18DBFBF9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176518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674</Words>
  <Application>Microsoft Office PowerPoint</Application>
  <PresentationFormat>On-screen Show (4:3)</PresentationFormat>
  <Paragraphs>252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Eigene Posts - Links - Export | Treckerfahrer dürfen das - 1 of 9</vt:lpstr>
      <vt:lpstr>Facebook Eigene Posts - Links - Export | Treckerfahrer dürfen das - 2 of 9</vt:lpstr>
      <vt:lpstr>Facebook Eigene Posts - Links - Export | Treckerfahrer dürfen das - 3 of 9</vt:lpstr>
      <vt:lpstr>Facebook Eigene Posts - Links - Export | Treckerfahrer dürfen das - 4 of 9</vt:lpstr>
      <vt:lpstr>Facebook Eigene Posts - Links - Export | Treckerfahrer dürfen das - 5 of 9</vt:lpstr>
      <vt:lpstr>Facebook Eigene Posts - Links - Export | Treckerfahrer dürfen das - 6 of 9</vt:lpstr>
      <vt:lpstr>Facebook Eigene Posts - Links - Export | Treckerfahrer dürfen das - 7 of 9</vt:lpstr>
      <vt:lpstr>Facebook Eigene Posts - Links - Export | Treckerfahrer dürfen das - 8 of 9</vt:lpstr>
      <vt:lpstr>Facebook Eigene Posts - Links - Export | Treckerfahrer dürfen das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Posts - Links - Export | Treckerfahrer dürfen das - 1 of 9</dc:title>
  <dc:creator>Frederik Peiniger</dc:creator>
  <cp:lastModifiedBy>Frederik Peiniger</cp:lastModifiedBy>
  <cp:revision>1</cp:revision>
  <dcterms:created xsi:type="dcterms:W3CDTF">2019-02-12T16:44:35Z</dcterms:created>
  <dcterms:modified xsi:type="dcterms:W3CDTF">2019-02-12T16:46:11Z</dcterms:modified>
</cp:coreProperties>
</file>