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E5B2-C067-40E2-99E1-8D84A612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115EA-1DCF-4A1B-91B1-BCE3216B8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948284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20274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50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43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623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129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917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942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80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68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34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39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017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3E84C-8318-42D1-8C6B-FC1139A87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04523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806C1-0739-464C-BF4C-019E794D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0E250-ADA9-4EEF-AE62-5F2281E67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753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4101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150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984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854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753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938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66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92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8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1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14:41:17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ne Möglichkeit, sich abzukühlen!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7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32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AADB6-84E1-4A94-AFE8-0E921087D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45547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5D7DB-7508-437F-B4D0-12687F07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696890-C304-4DA0-B792-095F678F9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885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6507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307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74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528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995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256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883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06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7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- 2018-03-16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Heinz Buck hat ein "bisschen" geschraubt: Ursprünglich hatte sein IHC 120 PS - nun sind es mindestens  700!
Der Motor:  6,6 Liter , Bosch P Einspritzpumpe und Holset HX 50 Turbolader, Höchstgeschwindigkeit 52 km/h . Gewicht: 4,5t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46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- 2018-08-16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2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19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- 2018-08-09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4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- 2018-08-02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040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1E52A-7E4E-43FC-8183-2D7290D8F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89094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A542E-98D0-4554-BC08-C6320467E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A713A-5AF9-464B-AC13-B4C293E8D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044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000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815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850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289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251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31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8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78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4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- 2018-05-19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0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- 2018-01-09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weiter geht's mit "Treckerfahrer dürfen das!" - Ein Highlight in der Sendung: Fußball der anderen Art. Nachmachen unbedingt erlaubt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31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- 2018-12-21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29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72A2C-57FA-4738-B141-7B250F568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63205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6F42-1C38-4501-A680-1ED0BCB7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95FD7-048B-47D9-96D0-6AFB5D0A9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490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19955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978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480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958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77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354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21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05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78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09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4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- 2018-09-14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heißt Eure "Brunhilde"?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18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533A4-C289-4083-9C3E-24AA23BC0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964352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485</Words>
  <Application>Microsoft Office PowerPoint</Application>
  <PresentationFormat>On-screen Show (4:3)</PresentationFormat>
  <Paragraphs>209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Posts - Kommentare - Export | Treckerfahrer dürfen das - 1 of 5</vt:lpstr>
      <vt:lpstr>Facebook Eigene Posts - Kommentare - Export | Treckerfahrer dürfen das - 2 of 5</vt:lpstr>
      <vt:lpstr>Facebook Eigene Posts - Kommentare - Export | Treckerfahrer dürfen das - 3 of 5</vt:lpstr>
      <vt:lpstr>Facebook Eigene Posts - Kommentare - Export | Treckerfahrer dürfen das - 4 of 5</vt:lpstr>
      <vt:lpstr>Facebook Eigene Posts - Kommentare - Export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Kommentare - Export | Treckerfahrer dürfen das - 1 of 5</dc:title>
  <dc:creator>Frederik Peiniger</dc:creator>
  <cp:lastModifiedBy>Frederik Peiniger</cp:lastModifiedBy>
  <cp:revision>1</cp:revision>
  <dcterms:created xsi:type="dcterms:W3CDTF">2019-02-12T16:42:07Z</dcterms:created>
  <dcterms:modified xsi:type="dcterms:W3CDTF">2019-02-12T16:43:49Z</dcterms:modified>
</cp:coreProperties>
</file>