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F7317-31A6-4996-85C9-CC7DBC3E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4791F1-49FE-45F0-ABAB-663D036EC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617579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2497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072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96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3394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314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098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605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6782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81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43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93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055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523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E8836-1FB9-437C-B88D-27B9453A6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758711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20778-540B-46D1-A527-AE74BD8DC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382AB0-1A8F-4850-9F5F-4D05E0B1B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548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79912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830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88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60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464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2259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463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0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91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81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900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8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332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AEDF1-F126-4575-B181-E3BCA63BA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241757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CB771-485A-4598-A294-535D38B40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1FC9D-B50A-4FAB-9A9F-998562D45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0726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45695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901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7434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58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943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3531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425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850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19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- 2018-05-24 06:30:00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etwas habt Ihr garantiert nicht auf Eurem Acker! Merke: alles muss seine Ordnung haben - selbst, wenn Steuern nicht immer zweckgebunden sind! Danke an Extra 3!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8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15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60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08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365A1-8EA0-4A40-9832-FF1E4B759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70666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D8BC8-43C9-402C-BFE7-BA822E036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DEB5D-22CE-4960-B382-B8A7B79D7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665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6595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7840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354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965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883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28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695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8226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44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- 2018-02-08 13:26:09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Lied für alle Treckerfahrer, die nun endlich loslegen können!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56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- 2018-01-09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weiter geht's mit "Treckerfahrer dürfen das!" - Ein Highlight in der Sendung: Fußball der anderen Art. Nachmachen unbedingt erlaubt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87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- 2018-12-21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42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12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1B110-DE36-4550-B2C7-13BDC3A0E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451282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F958-895A-469C-B326-0AB2BA257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Shares - Export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5733E-ADD8-44B7-B959-A0F58A748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1329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21382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868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583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198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554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458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4738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137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36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- 2018-11-21 16:19:34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uns im Norden ist der erste Schneegriesel vorhergesagt. Wer von Euch kann schon Schlittenfahren? 🛷 🌨️ 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4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- 2018-07-18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sind die Erfinder des Trecker-Wasserski-Fahrens! So war das unlängst bei Neues aus Büttenwarder 🚜🌫️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10:19:03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10.01. starten wir wieder! Um 21:00 Uhr im NDR-Fernsehen! Teckerfahrer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83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15:00:04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316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5A6D7-0329-4EF8-B005-7AB757CA0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47528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484</Words>
  <Application>Microsoft Office PowerPoint</Application>
  <PresentationFormat>On-screen Show (4:3)</PresentationFormat>
  <Paragraphs>209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Posts - Shares - Export | Treckerfahrer dürfen das - 1 of 5</vt:lpstr>
      <vt:lpstr>Facebook Eigene Posts - Shares - Export | Treckerfahrer dürfen das - 2 of 5</vt:lpstr>
      <vt:lpstr>Facebook Eigene Posts - Shares - Export | Treckerfahrer dürfen das - 3 of 5</vt:lpstr>
      <vt:lpstr>Facebook Eigene Posts - Shares - Export | Treckerfahrer dürfen das - 4 of 5</vt:lpstr>
      <vt:lpstr>Facebook Eigene Posts - Shares - Export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Shares - Export | Treckerfahrer dürfen das - 1 of 5</dc:title>
  <dc:creator>Frederik Peiniger</dc:creator>
  <cp:lastModifiedBy>Frederik Peiniger</cp:lastModifiedBy>
  <cp:revision>1</cp:revision>
  <dcterms:created xsi:type="dcterms:W3CDTF">2019-02-12T16:39:42Z</dcterms:created>
  <dcterms:modified xsi:type="dcterms:W3CDTF">2019-02-12T16:41:26Z</dcterms:modified>
</cp:coreProperties>
</file>