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D08C-407D-93AE-F4BF3ABF660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D08C-407D-93AE-F4BF3ABF660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D08C-407D-93AE-F4BF3ABF660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D08C-407D-93AE-F4BF3ABF6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709584"/>
        <c:axId val="348645760"/>
      </c:barChart>
      <c:catAx>
        <c:axId val="29570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45760"/>
        <c:crosses val="autoZero"/>
        <c:auto val="1"/>
        <c:lblAlgn val="ctr"/>
        <c:lblOffset val="100"/>
        <c:noMultiLvlLbl val="0"/>
      </c:catAx>
      <c:valAx>
        <c:axId val="34864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0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EAE95-88CB-4384-8B3C-D238E564B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FB Insights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C65477-9FA6-4C7F-A4B6-3BAADD4B75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1371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C3C14-79D8-4887-BE64-FDC470919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666E6-496B-49EA-A2F2-506B09C0A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934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Distributionstyp - FB Insights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Distributionstyp - FB Insights | Treckerfahrer dürfen das</dc:title>
  <dc:creator>Frederik Peiniger</dc:creator>
  <cp:lastModifiedBy>Frederik Peiniger</cp:lastModifiedBy>
  <cp:revision>1</cp:revision>
  <dcterms:created xsi:type="dcterms:W3CDTF">2019-02-12T16:39:03Z</dcterms:created>
  <dcterms:modified xsi:type="dcterms:W3CDTF">2019-02-12T16:39:08Z</dcterms:modified>
</cp:coreProperties>
</file>