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09E6-47DC-A4F0-B21F1200AB0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09E6-47DC-A4F0-B21F1200AB0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09E6-47DC-A4F0-B21F1200AB0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09E6-47DC-A4F0-B21F1200AB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839464"/>
        <c:axId val="287839792"/>
      </c:barChart>
      <c:catAx>
        <c:axId val="28783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39792"/>
        <c:crosses val="autoZero"/>
        <c:auto val="1"/>
        <c:lblAlgn val="ctr"/>
        <c:lblOffset val="100"/>
        <c:noMultiLvlLbl val="0"/>
      </c:catAx>
      <c:valAx>
        <c:axId val="28783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3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0017-DC45-4295-908E-2BB84C81E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Distributionstyp - FB Insights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438F1A-1F23-4AD3-812A-C03EFAD83E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5027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14C8E-7E25-45B6-93F2-8A85F1B57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5CC16-52B2-4958-8AB3-FA540F4AA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378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Distributionstyp - FB Insights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Distributionstyp - FB Insights | Treckerfahrer dürfen das</dc:title>
  <dc:creator>Frederik Peiniger</dc:creator>
  <cp:lastModifiedBy>Frederik Peiniger</cp:lastModifiedBy>
  <cp:revision>1</cp:revision>
  <dcterms:created xsi:type="dcterms:W3CDTF">2019-02-12T16:38:10Z</dcterms:created>
  <dcterms:modified xsi:type="dcterms:W3CDTF">2019-02-12T16:38:14Z</dcterms:modified>
</cp:coreProperties>
</file>