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1C49-4F44-B46F-1F39028F1A0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1C49-4F44-B46F-1F39028F1A0A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1C49-4F44-B46F-1F39028F1A0A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1C49-4F44-B46F-1F39028F1A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5391376"/>
        <c:axId val="295389408"/>
      </c:barChart>
      <c:catAx>
        <c:axId val="295391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389408"/>
        <c:crosses val="autoZero"/>
        <c:auto val="1"/>
        <c:lblAlgn val="ctr"/>
        <c:lblOffset val="100"/>
        <c:noMultiLvlLbl val="0"/>
      </c:catAx>
      <c:valAx>
        <c:axId val="295389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391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CCD48-B0A3-40BE-BBD9-128A94922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Distributionstyp - FB Insights | Treckerfahrer dürfen 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811D19-7072-4A4C-9629-63C3798427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66720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9D1B1C-26DD-4CD4-9AF5-55A8556AB6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E4DA8B-459C-4A8F-92AA-F06547BBC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1573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Distributionstyp - FB Insights | Treckerfahrer dürfen das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Distributionstyp - FB Insights | Treckerfahrer dürfen das</dc:title>
  <dc:creator>Frederik Peiniger</dc:creator>
  <cp:lastModifiedBy>Frederik Peiniger</cp:lastModifiedBy>
  <cp:revision>1</cp:revision>
  <dcterms:created xsi:type="dcterms:W3CDTF">2019-02-12T16:34:15Z</dcterms:created>
  <dcterms:modified xsi:type="dcterms:W3CDTF">2019-02-12T16:34:19Z</dcterms:modified>
</cp:coreProperties>
</file>