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ACB63-4F35-4EAA-8837-BD71BCFA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D5158-4168-4A52-BE9F-6D901240A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049110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56062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14693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3264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4297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69806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6103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56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73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673FD-EDAF-4115-9FCD-929C6ECB4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798079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Durchschnitt Potenzi. Reichweite pro Tag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Durchschnitt Potenzi. Reichweite pro Tag | Treckerfahrer dürfen das</dc:title>
  <dc:creator>Frederik Peiniger</dc:creator>
  <cp:lastModifiedBy>Frederik Peiniger</cp:lastModifiedBy>
  <cp:revision>1</cp:revision>
  <dcterms:created xsi:type="dcterms:W3CDTF">2019-02-12T16:33:25Z</dcterms:created>
  <dcterms:modified xsi:type="dcterms:W3CDTF">2019-02-12T16:33:29Z</dcterms:modified>
</cp:coreProperties>
</file>