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Sheet1!$A$2:$A$397</c:f>
              <c:strCache>
                <c:ptCount val="396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  <c:pt idx="365">
                  <c:v>01.01.2019</c:v>
                </c:pt>
                <c:pt idx="366">
                  <c:v>02.01.2019</c:v>
                </c:pt>
                <c:pt idx="367">
                  <c:v>03.01.2019</c:v>
                </c:pt>
                <c:pt idx="368">
                  <c:v>04.01.2019</c:v>
                </c:pt>
                <c:pt idx="369">
                  <c:v>05.01.2019</c:v>
                </c:pt>
                <c:pt idx="370">
                  <c:v>06.01.2019</c:v>
                </c:pt>
                <c:pt idx="371">
                  <c:v>07.01.2019</c:v>
                </c:pt>
                <c:pt idx="372">
                  <c:v>08.01.2019</c:v>
                </c:pt>
                <c:pt idx="373">
                  <c:v>09.01.2019</c:v>
                </c:pt>
                <c:pt idx="374">
                  <c:v>10.01.2019</c:v>
                </c:pt>
                <c:pt idx="375">
                  <c:v>11.01.2019</c:v>
                </c:pt>
                <c:pt idx="376">
                  <c:v>12.01.2019</c:v>
                </c:pt>
                <c:pt idx="377">
                  <c:v>13.01.2019</c:v>
                </c:pt>
                <c:pt idx="378">
                  <c:v>14.01.2019</c:v>
                </c:pt>
                <c:pt idx="379">
                  <c:v>15.01.2019</c:v>
                </c:pt>
                <c:pt idx="380">
                  <c:v>16.01.2019</c:v>
                </c:pt>
                <c:pt idx="381">
                  <c:v>17.01.2019</c:v>
                </c:pt>
                <c:pt idx="382">
                  <c:v>18.01.2019</c:v>
                </c:pt>
                <c:pt idx="383">
                  <c:v>19.01.2019</c:v>
                </c:pt>
                <c:pt idx="384">
                  <c:v>20.01.2019</c:v>
                </c:pt>
                <c:pt idx="385">
                  <c:v>21.01.2019</c:v>
                </c:pt>
                <c:pt idx="386">
                  <c:v>22.01.2019</c:v>
                </c:pt>
                <c:pt idx="387">
                  <c:v>23.01.2019</c:v>
                </c:pt>
                <c:pt idx="388">
                  <c:v>24.01.2019</c:v>
                </c:pt>
                <c:pt idx="389">
                  <c:v>25.01.2019</c:v>
                </c:pt>
                <c:pt idx="390">
                  <c:v>26.01.2019</c:v>
                </c:pt>
                <c:pt idx="391">
                  <c:v>27.01.2019</c:v>
                </c:pt>
                <c:pt idx="392">
                  <c:v>28.01.2019</c:v>
                </c:pt>
                <c:pt idx="393">
                  <c:v>29.01.2019</c:v>
                </c:pt>
                <c:pt idx="394">
                  <c:v>30.01.2019</c:v>
                </c:pt>
                <c:pt idx="395">
                  <c:v>31.01.2019</c:v>
                </c:pt>
              </c:strCache>
            </c:strRef>
          </c:cat>
          <c:val>
            <c:numRef>
              <c:f>Sheet1!$B$2:$B$397</c:f>
              <c:numCache>
                <c:formatCode>General</c:formatCode>
                <c:ptCount val="396"/>
                <c:pt idx="0">
                  <c:v>19729</c:v>
                </c:pt>
                <c:pt idx="1">
                  <c:v>20958</c:v>
                </c:pt>
                <c:pt idx="2">
                  <c:v>23663</c:v>
                </c:pt>
                <c:pt idx="3">
                  <c:v>18193</c:v>
                </c:pt>
                <c:pt idx="4">
                  <c:v>24726</c:v>
                </c:pt>
                <c:pt idx="5">
                  <c:v>41266</c:v>
                </c:pt>
                <c:pt idx="6">
                  <c:v>52264</c:v>
                </c:pt>
                <c:pt idx="7">
                  <c:v>48232</c:v>
                </c:pt>
                <c:pt idx="8">
                  <c:v>105793</c:v>
                </c:pt>
                <c:pt idx="9">
                  <c:v>103422</c:v>
                </c:pt>
                <c:pt idx="10">
                  <c:v>55934</c:v>
                </c:pt>
                <c:pt idx="11">
                  <c:v>37342</c:v>
                </c:pt>
                <c:pt idx="12">
                  <c:v>25907</c:v>
                </c:pt>
                <c:pt idx="13">
                  <c:v>20182</c:v>
                </c:pt>
                <c:pt idx="14">
                  <c:v>14295</c:v>
                </c:pt>
                <c:pt idx="15">
                  <c:v>18490</c:v>
                </c:pt>
                <c:pt idx="16">
                  <c:v>42396</c:v>
                </c:pt>
                <c:pt idx="17">
                  <c:v>15148</c:v>
                </c:pt>
                <c:pt idx="18">
                  <c:v>17670</c:v>
                </c:pt>
                <c:pt idx="19">
                  <c:v>36311</c:v>
                </c:pt>
                <c:pt idx="20">
                  <c:v>44897</c:v>
                </c:pt>
                <c:pt idx="21">
                  <c:v>62111</c:v>
                </c:pt>
                <c:pt idx="22">
                  <c:v>72283</c:v>
                </c:pt>
                <c:pt idx="23">
                  <c:v>54430</c:v>
                </c:pt>
                <c:pt idx="24">
                  <c:v>54026</c:v>
                </c:pt>
                <c:pt idx="25">
                  <c:v>40300</c:v>
                </c:pt>
                <c:pt idx="26">
                  <c:v>46007</c:v>
                </c:pt>
                <c:pt idx="27">
                  <c:v>50048</c:v>
                </c:pt>
                <c:pt idx="28">
                  <c:v>36096</c:v>
                </c:pt>
                <c:pt idx="29">
                  <c:v>24437</c:v>
                </c:pt>
                <c:pt idx="30">
                  <c:v>20000</c:v>
                </c:pt>
                <c:pt idx="31">
                  <c:v>10174</c:v>
                </c:pt>
                <c:pt idx="32">
                  <c:v>13167</c:v>
                </c:pt>
                <c:pt idx="33">
                  <c:v>13230</c:v>
                </c:pt>
                <c:pt idx="34">
                  <c:v>11309</c:v>
                </c:pt>
                <c:pt idx="35">
                  <c:v>7643</c:v>
                </c:pt>
                <c:pt idx="36">
                  <c:v>4955</c:v>
                </c:pt>
                <c:pt idx="37">
                  <c:v>8850</c:v>
                </c:pt>
                <c:pt idx="38">
                  <c:v>6149</c:v>
                </c:pt>
                <c:pt idx="39">
                  <c:v>1767</c:v>
                </c:pt>
                <c:pt idx="40">
                  <c:v>9135</c:v>
                </c:pt>
                <c:pt idx="41">
                  <c:v>3545</c:v>
                </c:pt>
                <c:pt idx="42">
                  <c:v>1104</c:v>
                </c:pt>
                <c:pt idx="43">
                  <c:v>692</c:v>
                </c:pt>
                <c:pt idx="44">
                  <c:v>5000</c:v>
                </c:pt>
                <c:pt idx="45">
                  <c:v>5838</c:v>
                </c:pt>
                <c:pt idx="46">
                  <c:v>9903</c:v>
                </c:pt>
                <c:pt idx="47">
                  <c:v>16101</c:v>
                </c:pt>
                <c:pt idx="48">
                  <c:v>17060</c:v>
                </c:pt>
                <c:pt idx="49">
                  <c:v>25196</c:v>
                </c:pt>
                <c:pt idx="50">
                  <c:v>21363</c:v>
                </c:pt>
                <c:pt idx="51">
                  <c:v>23595</c:v>
                </c:pt>
                <c:pt idx="52">
                  <c:v>5835</c:v>
                </c:pt>
                <c:pt idx="53">
                  <c:v>5465</c:v>
                </c:pt>
                <c:pt idx="54">
                  <c:v>8578</c:v>
                </c:pt>
                <c:pt idx="55">
                  <c:v>8112</c:v>
                </c:pt>
                <c:pt idx="56">
                  <c:v>3429</c:v>
                </c:pt>
                <c:pt idx="57">
                  <c:v>3086</c:v>
                </c:pt>
                <c:pt idx="58">
                  <c:v>5263</c:v>
                </c:pt>
                <c:pt idx="59">
                  <c:v>3251</c:v>
                </c:pt>
                <c:pt idx="60">
                  <c:v>1063</c:v>
                </c:pt>
                <c:pt idx="61">
                  <c:v>8127</c:v>
                </c:pt>
                <c:pt idx="62">
                  <c:v>4882</c:v>
                </c:pt>
                <c:pt idx="63">
                  <c:v>1665</c:v>
                </c:pt>
                <c:pt idx="64">
                  <c:v>1368</c:v>
                </c:pt>
                <c:pt idx="65">
                  <c:v>48116</c:v>
                </c:pt>
                <c:pt idx="66">
                  <c:v>10969</c:v>
                </c:pt>
                <c:pt idx="67">
                  <c:v>13035</c:v>
                </c:pt>
                <c:pt idx="68">
                  <c:v>11315</c:v>
                </c:pt>
                <c:pt idx="69">
                  <c:v>7096</c:v>
                </c:pt>
                <c:pt idx="70">
                  <c:v>2463</c:v>
                </c:pt>
                <c:pt idx="71">
                  <c:v>2455</c:v>
                </c:pt>
                <c:pt idx="72">
                  <c:v>6901</c:v>
                </c:pt>
                <c:pt idx="73">
                  <c:v>3251</c:v>
                </c:pt>
                <c:pt idx="74">
                  <c:v>3606</c:v>
                </c:pt>
                <c:pt idx="75">
                  <c:v>9043</c:v>
                </c:pt>
                <c:pt idx="76">
                  <c:v>6704</c:v>
                </c:pt>
                <c:pt idx="77">
                  <c:v>5232</c:v>
                </c:pt>
                <c:pt idx="78">
                  <c:v>3595</c:v>
                </c:pt>
                <c:pt idx="79">
                  <c:v>4482</c:v>
                </c:pt>
                <c:pt idx="80">
                  <c:v>4612</c:v>
                </c:pt>
                <c:pt idx="81">
                  <c:v>7006</c:v>
                </c:pt>
                <c:pt idx="82">
                  <c:v>2899</c:v>
                </c:pt>
                <c:pt idx="83">
                  <c:v>6962</c:v>
                </c:pt>
                <c:pt idx="84">
                  <c:v>8016</c:v>
                </c:pt>
                <c:pt idx="85">
                  <c:v>3444</c:v>
                </c:pt>
                <c:pt idx="86">
                  <c:v>5008</c:v>
                </c:pt>
                <c:pt idx="87">
                  <c:v>3357</c:v>
                </c:pt>
                <c:pt idx="88">
                  <c:v>10789</c:v>
                </c:pt>
                <c:pt idx="89">
                  <c:v>11305</c:v>
                </c:pt>
                <c:pt idx="90">
                  <c:v>13504</c:v>
                </c:pt>
                <c:pt idx="91">
                  <c:v>51041</c:v>
                </c:pt>
                <c:pt idx="92">
                  <c:v>23870</c:v>
                </c:pt>
                <c:pt idx="93">
                  <c:v>10527</c:v>
                </c:pt>
                <c:pt idx="94">
                  <c:v>5713</c:v>
                </c:pt>
                <c:pt idx="95">
                  <c:v>3222</c:v>
                </c:pt>
                <c:pt idx="96">
                  <c:v>5139</c:v>
                </c:pt>
                <c:pt idx="97">
                  <c:v>4476</c:v>
                </c:pt>
                <c:pt idx="98">
                  <c:v>7066</c:v>
                </c:pt>
                <c:pt idx="99">
                  <c:v>15724</c:v>
                </c:pt>
                <c:pt idx="100">
                  <c:v>13499</c:v>
                </c:pt>
                <c:pt idx="101">
                  <c:v>10804</c:v>
                </c:pt>
                <c:pt idx="102">
                  <c:v>9273</c:v>
                </c:pt>
                <c:pt idx="103">
                  <c:v>8978</c:v>
                </c:pt>
                <c:pt idx="104">
                  <c:v>7619</c:v>
                </c:pt>
                <c:pt idx="105">
                  <c:v>5863</c:v>
                </c:pt>
                <c:pt idx="106">
                  <c:v>5198</c:v>
                </c:pt>
                <c:pt idx="107">
                  <c:v>5223</c:v>
                </c:pt>
                <c:pt idx="108">
                  <c:v>4603</c:v>
                </c:pt>
                <c:pt idx="109">
                  <c:v>5389</c:v>
                </c:pt>
                <c:pt idx="110">
                  <c:v>4495</c:v>
                </c:pt>
                <c:pt idx="111">
                  <c:v>7519</c:v>
                </c:pt>
                <c:pt idx="112">
                  <c:v>4289</c:v>
                </c:pt>
                <c:pt idx="113">
                  <c:v>4874</c:v>
                </c:pt>
                <c:pt idx="114">
                  <c:v>4767</c:v>
                </c:pt>
                <c:pt idx="115">
                  <c:v>2617</c:v>
                </c:pt>
                <c:pt idx="116">
                  <c:v>5159</c:v>
                </c:pt>
                <c:pt idx="117">
                  <c:v>2686</c:v>
                </c:pt>
                <c:pt idx="118">
                  <c:v>4834</c:v>
                </c:pt>
                <c:pt idx="119">
                  <c:v>2823</c:v>
                </c:pt>
                <c:pt idx="120">
                  <c:v>4404</c:v>
                </c:pt>
                <c:pt idx="121">
                  <c:v>2149</c:v>
                </c:pt>
                <c:pt idx="122">
                  <c:v>6161</c:v>
                </c:pt>
                <c:pt idx="123">
                  <c:v>2438</c:v>
                </c:pt>
                <c:pt idx="124">
                  <c:v>6130</c:v>
                </c:pt>
                <c:pt idx="125">
                  <c:v>32804</c:v>
                </c:pt>
                <c:pt idx="126">
                  <c:v>51709</c:v>
                </c:pt>
                <c:pt idx="127">
                  <c:v>71388</c:v>
                </c:pt>
                <c:pt idx="128">
                  <c:v>60242</c:v>
                </c:pt>
                <c:pt idx="129">
                  <c:v>59660</c:v>
                </c:pt>
                <c:pt idx="130">
                  <c:v>30438</c:v>
                </c:pt>
                <c:pt idx="131">
                  <c:v>37900</c:v>
                </c:pt>
                <c:pt idx="132">
                  <c:v>70911</c:v>
                </c:pt>
                <c:pt idx="133">
                  <c:v>27439</c:v>
                </c:pt>
                <c:pt idx="134">
                  <c:v>16819</c:v>
                </c:pt>
                <c:pt idx="135">
                  <c:v>16782</c:v>
                </c:pt>
                <c:pt idx="136">
                  <c:v>14522</c:v>
                </c:pt>
                <c:pt idx="137">
                  <c:v>4002</c:v>
                </c:pt>
                <c:pt idx="138">
                  <c:v>2512</c:v>
                </c:pt>
                <c:pt idx="139">
                  <c:v>14811</c:v>
                </c:pt>
                <c:pt idx="140">
                  <c:v>12460</c:v>
                </c:pt>
                <c:pt idx="141">
                  <c:v>14842</c:v>
                </c:pt>
                <c:pt idx="142">
                  <c:v>28433</c:v>
                </c:pt>
                <c:pt idx="143">
                  <c:v>23095</c:v>
                </c:pt>
                <c:pt idx="144">
                  <c:v>20256</c:v>
                </c:pt>
                <c:pt idx="145">
                  <c:v>10044</c:v>
                </c:pt>
                <c:pt idx="146">
                  <c:v>21191</c:v>
                </c:pt>
                <c:pt idx="147">
                  <c:v>10147</c:v>
                </c:pt>
                <c:pt idx="148">
                  <c:v>5843</c:v>
                </c:pt>
                <c:pt idx="149">
                  <c:v>10376</c:v>
                </c:pt>
                <c:pt idx="150">
                  <c:v>4766</c:v>
                </c:pt>
                <c:pt idx="151">
                  <c:v>2713</c:v>
                </c:pt>
                <c:pt idx="152">
                  <c:v>2482</c:v>
                </c:pt>
                <c:pt idx="153">
                  <c:v>3032</c:v>
                </c:pt>
                <c:pt idx="154">
                  <c:v>6348</c:v>
                </c:pt>
                <c:pt idx="155">
                  <c:v>2069</c:v>
                </c:pt>
                <c:pt idx="156">
                  <c:v>5391</c:v>
                </c:pt>
                <c:pt idx="157">
                  <c:v>3838</c:v>
                </c:pt>
                <c:pt idx="158">
                  <c:v>3073</c:v>
                </c:pt>
                <c:pt idx="159">
                  <c:v>2465</c:v>
                </c:pt>
                <c:pt idx="160">
                  <c:v>2635</c:v>
                </c:pt>
                <c:pt idx="161">
                  <c:v>1946</c:v>
                </c:pt>
                <c:pt idx="162">
                  <c:v>1286</c:v>
                </c:pt>
                <c:pt idx="163">
                  <c:v>1359</c:v>
                </c:pt>
                <c:pt idx="164">
                  <c:v>3816</c:v>
                </c:pt>
                <c:pt idx="165">
                  <c:v>10028</c:v>
                </c:pt>
                <c:pt idx="166">
                  <c:v>35748</c:v>
                </c:pt>
                <c:pt idx="167">
                  <c:v>12276</c:v>
                </c:pt>
                <c:pt idx="168">
                  <c:v>5136</c:v>
                </c:pt>
                <c:pt idx="169">
                  <c:v>7034</c:v>
                </c:pt>
                <c:pt idx="170">
                  <c:v>26479</c:v>
                </c:pt>
                <c:pt idx="171">
                  <c:v>17975</c:v>
                </c:pt>
                <c:pt idx="172">
                  <c:v>14422</c:v>
                </c:pt>
                <c:pt idx="173">
                  <c:v>11769</c:v>
                </c:pt>
                <c:pt idx="174">
                  <c:v>18851</c:v>
                </c:pt>
                <c:pt idx="175">
                  <c:v>17272</c:v>
                </c:pt>
                <c:pt idx="176">
                  <c:v>18123</c:v>
                </c:pt>
                <c:pt idx="177">
                  <c:v>11162</c:v>
                </c:pt>
                <c:pt idx="178">
                  <c:v>14905</c:v>
                </c:pt>
                <c:pt idx="179">
                  <c:v>13376</c:v>
                </c:pt>
                <c:pt idx="180">
                  <c:v>8805</c:v>
                </c:pt>
                <c:pt idx="181">
                  <c:v>18459</c:v>
                </c:pt>
                <c:pt idx="182">
                  <c:v>14951</c:v>
                </c:pt>
                <c:pt idx="183">
                  <c:v>11401</c:v>
                </c:pt>
                <c:pt idx="184">
                  <c:v>21772</c:v>
                </c:pt>
                <c:pt idx="185">
                  <c:v>15500</c:v>
                </c:pt>
                <c:pt idx="186">
                  <c:v>14263</c:v>
                </c:pt>
                <c:pt idx="187">
                  <c:v>14910</c:v>
                </c:pt>
                <c:pt idx="188">
                  <c:v>18113</c:v>
                </c:pt>
                <c:pt idx="189">
                  <c:v>9631</c:v>
                </c:pt>
                <c:pt idx="190">
                  <c:v>8255</c:v>
                </c:pt>
                <c:pt idx="191">
                  <c:v>7268</c:v>
                </c:pt>
                <c:pt idx="192">
                  <c:v>11450</c:v>
                </c:pt>
                <c:pt idx="193">
                  <c:v>6058</c:v>
                </c:pt>
                <c:pt idx="194">
                  <c:v>7444</c:v>
                </c:pt>
                <c:pt idx="195">
                  <c:v>24494</c:v>
                </c:pt>
                <c:pt idx="196">
                  <c:v>7648</c:v>
                </c:pt>
                <c:pt idx="197">
                  <c:v>8752</c:v>
                </c:pt>
                <c:pt idx="198">
                  <c:v>9920</c:v>
                </c:pt>
                <c:pt idx="199">
                  <c:v>8545</c:v>
                </c:pt>
                <c:pt idx="200">
                  <c:v>8880</c:v>
                </c:pt>
                <c:pt idx="201">
                  <c:v>10683</c:v>
                </c:pt>
                <c:pt idx="202">
                  <c:v>17694</c:v>
                </c:pt>
                <c:pt idx="203">
                  <c:v>12800</c:v>
                </c:pt>
                <c:pt idx="204">
                  <c:v>11280</c:v>
                </c:pt>
                <c:pt idx="205">
                  <c:v>7940</c:v>
                </c:pt>
                <c:pt idx="206">
                  <c:v>9320</c:v>
                </c:pt>
                <c:pt idx="207">
                  <c:v>8211</c:v>
                </c:pt>
                <c:pt idx="208">
                  <c:v>13219</c:v>
                </c:pt>
                <c:pt idx="209">
                  <c:v>21701</c:v>
                </c:pt>
                <c:pt idx="210">
                  <c:v>13651</c:v>
                </c:pt>
                <c:pt idx="211">
                  <c:v>17227</c:v>
                </c:pt>
                <c:pt idx="212">
                  <c:v>11230</c:v>
                </c:pt>
                <c:pt idx="213">
                  <c:v>10991</c:v>
                </c:pt>
                <c:pt idx="214">
                  <c:v>7536</c:v>
                </c:pt>
                <c:pt idx="215">
                  <c:v>21997</c:v>
                </c:pt>
                <c:pt idx="216">
                  <c:v>20055</c:v>
                </c:pt>
                <c:pt idx="217">
                  <c:v>14687</c:v>
                </c:pt>
                <c:pt idx="218">
                  <c:v>18305</c:v>
                </c:pt>
                <c:pt idx="219">
                  <c:v>12540</c:v>
                </c:pt>
                <c:pt idx="220">
                  <c:v>11336</c:v>
                </c:pt>
                <c:pt idx="221">
                  <c:v>12969</c:v>
                </c:pt>
                <c:pt idx="222">
                  <c:v>8821</c:v>
                </c:pt>
                <c:pt idx="223">
                  <c:v>8990</c:v>
                </c:pt>
                <c:pt idx="224">
                  <c:v>13415</c:v>
                </c:pt>
                <c:pt idx="225">
                  <c:v>7990</c:v>
                </c:pt>
                <c:pt idx="226">
                  <c:v>14872</c:v>
                </c:pt>
                <c:pt idx="227">
                  <c:v>17199</c:v>
                </c:pt>
                <c:pt idx="228">
                  <c:v>11077</c:v>
                </c:pt>
                <c:pt idx="229">
                  <c:v>14452</c:v>
                </c:pt>
                <c:pt idx="230">
                  <c:v>22059</c:v>
                </c:pt>
                <c:pt idx="231">
                  <c:v>27370</c:v>
                </c:pt>
                <c:pt idx="232">
                  <c:v>19651</c:v>
                </c:pt>
                <c:pt idx="233">
                  <c:v>16289</c:v>
                </c:pt>
                <c:pt idx="234">
                  <c:v>27007</c:v>
                </c:pt>
                <c:pt idx="235">
                  <c:v>16799</c:v>
                </c:pt>
                <c:pt idx="236">
                  <c:v>17232</c:v>
                </c:pt>
                <c:pt idx="237">
                  <c:v>18908</c:v>
                </c:pt>
                <c:pt idx="238">
                  <c:v>10113</c:v>
                </c:pt>
                <c:pt idx="239">
                  <c:v>10405</c:v>
                </c:pt>
                <c:pt idx="240">
                  <c:v>13597</c:v>
                </c:pt>
                <c:pt idx="241">
                  <c:v>11596</c:v>
                </c:pt>
                <c:pt idx="242">
                  <c:v>10503</c:v>
                </c:pt>
                <c:pt idx="243">
                  <c:v>12430</c:v>
                </c:pt>
                <c:pt idx="244">
                  <c:v>16435</c:v>
                </c:pt>
                <c:pt idx="245">
                  <c:v>11924</c:v>
                </c:pt>
                <c:pt idx="246">
                  <c:v>8163</c:v>
                </c:pt>
                <c:pt idx="247">
                  <c:v>8625</c:v>
                </c:pt>
                <c:pt idx="248">
                  <c:v>7496</c:v>
                </c:pt>
                <c:pt idx="249">
                  <c:v>5570</c:v>
                </c:pt>
                <c:pt idx="250">
                  <c:v>6511</c:v>
                </c:pt>
                <c:pt idx="251">
                  <c:v>8429</c:v>
                </c:pt>
                <c:pt idx="252">
                  <c:v>5582</c:v>
                </c:pt>
                <c:pt idx="253">
                  <c:v>4651</c:v>
                </c:pt>
                <c:pt idx="254">
                  <c:v>6775</c:v>
                </c:pt>
                <c:pt idx="255">
                  <c:v>10369</c:v>
                </c:pt>
                <c:pt idx="256">
                  <c:v>6167</c:v>
                </c:pt>
                <c:pt idx="257">
                  <c:v>4982</c:v>
                </c:pt>
                <c:pt idx="258">
                  <c:v>6373</c:v>
                </c:pt>
                <c:pt idx="259">
                  <c:v>5713</c:v>
                </c:pt>
                <c:pt idx="260">
                  <c:v>2814</c:v>
                </c:pt>
                <c:pt idx="261">
                  <c:v>3518</c:v>
                </c:pt>
                <c:pt idx="262">
                  <c:v>2958</c:v>
                </c:pt>
                <c:pt idx="263">
                  <c:v>3407</c:v>
                </c:pt>
                <c:pt idx="264">
                  <c:v>3963</c:v>
                </c:pt>
                <c:pt idx="265">
                  <c:v>2913</c:v>
                </c:pt>
                <c:pt idx="266">
                  <c:v>5352</c:v>
                </c:pt>
                <c:pt idx="267">
                  <c:v>3796</c:v>
                </c:pt>
                <c:pt idx="268">
                  <c:v>7515</c:v>
                </c:pt>
                <c:pt idx="269">
                  <c:v>3942</c:v>
                </c:pt>
                <c:pt idx="270">
                  <c:v>4302</c:v>
                </c:pt>
                <c:pt idx="271">
                  <c:v>4041</c:v>
                </c:pt>
                <c:pt idx="272">
                  <c:v>8804</c:v>
                </c:pt>
                <c:pt idx="273">
                  <c:v>11230</c:v>
                </c:pt>
                <c:pt idx="274">
                  <c:v>9905</c:v>
                </c:pt>
                <c:pt idx="275">
                  <c:v>11550</c:v>
                </c:pt>
                <c:pt idx="276">
                  <c:v>14123</c:v>
                </c:pt>
                <c:pt idx="277">
                  <c:v>12899</c:v>
                </c:pt>
                <c:pt idx="278">
                  <c:v>10314</c:v>
                </c:pt>
                <c:pt idx="279">
                  <c:v>16609</c:v>
                </c:pt>
                <c:pt idx="280">
                  <c:v>12068</c:v>
                </c:pt>
                <c:pt idx="281">
                  <c:v>14432</c:v>
                </c:pt>
                <c:pt idx="282">
                  <c:v>17803</c:v>
                </c:pt>
                <c:pt idx="283">
                  <c:v>10248</c:v>
                </c:pt>
                <c:pt idx="284">
                  <c:v>6497</c:v>
                </c:pt>
                <c:pt idx="285">
                  <c:v>6793</c:v>
                </c:pt>
                <c:pt idx="286">
                  <c:v>5765</c:v>
                </c:pt>
                <c:pt idx="287">
                  <c:v>7075</c:v>
                </c:pt>
                <c:pt idx="288">
                  <c:v>5019</c:v>
                </c:pt>
                <c:pt idx="289">
                  <c:v>3934</c:v>
                </c:pt>
                <c:pt idx="290">
                  <c:v>4988</c:v>
                </c:pt>
                <c:pt idx="291">
                  <c:v>4536</c:v>
                </c:pt>
                <c:pt idx="292">
                  <c:v>6247</c:v>
                </c:pt>
                <c:pt idx="293">
                  <c:v>7998</c:v>
                </c:pt>
                <c:pt idx="294">
                  <c:v>15584</c:v>
                </c:pt>
                <c:pt idx="295">
                  <c:v>6162</c:v>
                </c:pt>
                <c:pt idx="296">
                  <c:v>9540</c:v>
                </c:pt>
                <c:pt idx="297">
                  <c:v>6629</c:v>
                </c:pt>
                <c:pt idx="298">
                  <c:v>5031</c:v>
                </c:pt>
                <c:pt idx="299">
                  <c:v>4525</c:v>
                </c:pt>
                <c:pt idx="300">
                  <c:v>4438</c:v>
                </c:pt>
                <c:pt idx="301">
                  <c:v>9558</c:v>
                </c:pt>
                <c:pt idx="302">
                  <c:v>9888</c:v>
                </c:pt>
                <c:pt idx="303">
                  <c:v>11186</c:v>
                </c:pt>
                <c:pt idx="304">
                  <c:v>8055</c:v>
                </c:pt>
                <c:pt idx="305">
                  <c:v>9052</c:v>
                </c:pt>
                <c:pt idx="306">
                  <c:v>12550</c:v>
                </c:pt>
                <c:pt idx="307">
                  <c:v>14365</c:v>
                </c:pt>
                <c:pt idx="308">
                  <c:v>10817</c:v>
                </c:pt>
                <c:pt idx="309">
                  <c:v>11764</c:v>
                </c:pt>
                <c:pt idx="310">
                  <c:v>8482</c:v>
                </c:pt>
                <c:pt idx="311">
                  <c:v>7417</c:v>
                </c:pt>
                <c:pt idx="312">
                  <c:v>4555</c:v>
                </c:pt>
                <c:pt idx="313">
                  <c:v>8440</c:v>
                </c:pt>
                <c:pt idx="314">
                  <c:v>8700</c:v>
                </c:pt>
                <c:pt idx="315">
                  <c:v>4441</c:v>
                </c:pt>
                <c:pt idx="316">
                  <c:v>4471</c:v>
                </c:pt>
                <c:pt idx="317">
                  <c:v>5935</c:v>
                </c:pt>
                <c:pt idx="318">
                  <c:v>22254</c:v>
                </c:pt>
                <c:pt idx="319">
                  <c:v>39706</c:v>
                </c:pt>
                <c:pt idx="320">
                  <c:v>38856</c:v>
                </c:pt>
                <c:pt idx="321">
                  <c:v>30279</c:v>
                </c:pt>
                <c:pt idx="322">
                  <c:v>17475</c:v>
                </c:pt>
                <c:pt idx="323">
                  <c:v>8789</c:v>
                </c:pt>
                <c:pt idx="324">
                  <c:v>27812</c:v>
                </c:pt>
                <c:pt idx="325">
                  <c:v>15325</c:v>
                </c:pt>
                <c:pt idx="326">
                  <c:v>12889</c:v>
                </c:pt>
                <c:pt idx="327">
                  <c:v>16851</c:v>
                </c:pt>
                <c:pt idx="328">
                  <c:v>38591</c:v>
                </c:pt>
                <c:pt idx="329">
                  <c:v>19125</c:v>
                </c:pt>
                <c:pt idx="330">
                  <c:v>10445</c:v>
                </c:pt>
                <c:pt idx="331">
                  <c:v>9551</c:v>
                </c:pt>
                <c:pt idx="332">
                  <c:v>7746</c:v>
                </c:pt>
                <c:pt idx="333">
                  <c:v>4919</c:v>
                </c:pt>
                <c:pt idx="334">
                  <c:v>6058</c:v>
                </c:pt>
                <c:pt idx="335">
                  <c:v>9143</c:v>
                </c:pt>
                <c:pt idx="336">
                  <c:v>5083</c:v>
                </c:pt>
                <c:pt idx="337">
                  <c:v>5459</c:v>
                </c:pt>
                <c:pt idx="338">
                  <c:v>5234</c:v>
                </c:pt>
                <c:pt idx="339">
                  <c:v>4629</c:v>
                </c:pt>
                <c:pt idx="340">
                  <c:v>6889</c:v>
                </c:pt>
                <c:pt idx="341">
                  <c:v>3974</c:v>
                </c:pt>
                <c:pt idx="342">
                  <c:v>4585</c:v>
                </c:pt>
                <c:pt idx="343">
                  <c:v>3654</c:v>
                </c:pt>
                <c:pt idx="344">
                  <c:v>4130</c:v>
                </c:pt>
                <c:pt idx="345">
                  <c:v>2272</c:v>
                </c:pt>
                <c:pt idx="346">
                  <c:v>11289</c:v>
                </c:pt>
                <c:pt idx="347">
                  <c:v>8476</c:v>
                </c:pt>
                <c:pt idx="348">
                  <c:v>5346</c:v>
                </c:pt>
                <c:pt idx="349">
                  <c:v>3750</c:v>
                </c:pt>
                <c:pt idx="350">
                  <c:v>2888</c:v>
                </c:pt>
                <c:pt idx="351">
                  <c:v>6586</c:v>
                </c:pt>
                <c:pt idx="352">
                  <c:v>3853</c:v>
                </c:pt>
                <c:pt idx="353">
                  <c:v>4660</c:v>
                </c:pt>
                <c:pt idx="354">
                  <c:v>9789</c:v>
                </c:pt>
                <c:pt idx="355">
                  <c:v>9866</c:v>
                </c:pt>
                <c:pt idx="356">
                  <c:v>4807</c:v>
                </c:pt>
                <c:pt idx="357">
                  <c:v>3090</c:v>
                </c:pt>
                <c:pt idx="358">
                  <c:v>7513</c:v>
                </c:pt>
                <c:pt idx="359">
                  <c:v>6030</c:v>
                </c:pt>
                <c:pt idx="360">
                  <c:v>7247</c:v>
                </c:pt>
                <c:pt idx="361">
                  <c:v>9853</c:v>
                </c:pt>
                <c:pt idx="362">
                  <c:v>11194</c:v>
                </c:pt>
                <c:pt idx="363">
                  <c:v>11930</c:v>
                </c:pt>
                <c:pt idx="364">
                  <c:v>9155</c:v>
                </c:pt>
                <c:pt idx="365">
                  <c:v>11878</c:v>
                </c:pt>
                <c:pt idx="366">
                  <c:v>10293</c:v>
                </c:pt>
                <c:pt idx="367">
                  <c:v>10313</c:v>
                </c:pt>
                <c:pt idx="368">
                  <c:v>5573</c:v>
                </c:pt>
                <c:pt idx="369">
                  <c:v>5951</c:v>
                </c:pt>
                <c:pt idx="370">
                  <c:v>10720</c:v>
                </c:pt>
                <c:pt idx="371">
                  <c:v>9478</c:v>
                </c:pt>
                <c:pt idx="372">
                  <c:v>7570</c:v>
                </c:pt>
                <c:pt idx="373">
                  <c:v>17804</c:v>
                </c:pt>
                <c:pt idx="374">
                  <c:v>13844</c:v>
                </c:pt>
                <c:pt idx="375">
                  <c:v>6012</c:v>
                </c:pt>
                <c:pt idx="376">
                  <c:v>12871</c:v>
                </c:pt>
                <c:pt idx="377">
                  <c:v>9785</c:v>
                </c:pt>
                <c:pt idx="378">
                  <c:v>5185</c:v>
                </c:pt>
                <c:pt idx="379">
                  <c:v>6453</c:v>
                </c:pt>
                <c:pt idx="380">
                  <c:v>8860</c:v>
                </c:pt>
                <c:pt idx="381">
                  <c:v>7878</c:v>
                </c:pt>
                <c:pt idx="382">
                  <c:v>4902</c:v>
                </c:pt>
                <c:pt idx="383">
                  <c:v>10335</c:v>
                </c:pt>
                <c:pt idx="384">
                  <c:v>7931</c:v>
                </c:pt>
                <c:pt idx="385">
                  <c:v>7089</c:v>
                </c:pt>
                <c:pt idx="386">
                  <c:v>9461</c:v>
                </c:pt>
                <c:pt idx="387">
                  <c:v>5550</c:v>
                </c:pt>
                <c:pt idx="388">
                  <c:v>9379</c:v>
                </c:pt>
                <c:pt idx="389">
                  <c:v>8720</c:v>
                </c:pt>
                <c:pt idx="390">
                  <c:v>27166</c:v>
                </c:pt>
                <c:pt idx="391">
                  <c:v>99439</c:v>
                </c:pt>
                <c:pt idx="392">
                  <c:v>44323</c:v>
                </c:pt>
                <c:pt idx="393">
                  <c:v>66957</c:v>
                </c:pt>
                <c:pt idx="394">
                  <c:v>22088</c:v>
                </c:pt>
                <c:pt idx="395">
                  <c:v>13228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AE-4965-9D57-F8569DDC36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325128"/>
        <c:axId val="364325784"/>
      </c:lineChart>
      <c:catAx>
        <c:axId val="36432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325784"/>
        <c:crosses val="autoZero"/>
        <c:auto val="1"/>
        <c:lblAlgn val="ctr"/>
        <c:lblOffset val="100"/>
        <c:noMultiLvlLbl val="0"/>
      </c:catAx>
      <c:valAx>
        <c:axId val="36432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32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7CF13-9D3C-4792-86B5-F4019AFE2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Video-Starts ab 10 Sek.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84532A-B2F3-4B05-80BF-162D73726D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4223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635CD-117D-4CC6-8E68-62CF77F6E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D00F0-55F9-4FD6-A726-3D3EDA7C4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4081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Video-Starts ab 10 Sek.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Video-Starts ab 10 Sek. | Treckerfahrer dürfen das</dc:title>
  <dc:creator>Frederik Peiniger</dc:creator>
  <cp:lastModifiedBy>Frederik Peiniger</cp:lastModifiedBy>
  <cp:revision>1</cp:revision>
  <dcterms:created xsi:type="dcterms:W3CDTF">2019-02-12T16:32:48Z</dcterms:created>
  <dcterms:modified xsi:type="dcterms:W3CDTF">2019-02-12T16:32:52Z</dcterms:modified>
</cp:coreProperties>
</file>