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5812</c:v>
                </c:pt>
                <c:pt idx="1">
                  <c:v>7709</c:v>
                </c:pt>
                <c:pt idx="2">
                  <c:v>7759</c:v>
                </c:pt>
                <c:pt idx="3">
                  <c:v>5824</c:v>
                </c:pt>
                <c:pt idx="4">
                  <c:v>7897</c:v>
                </c:pt>
                <c:pt idx="5">
                  <c:v>10788</c:v>
                </c:pt>
                <c:pt idx="6">
                  <c:v>11643</c:v>
                </c:pt>
                <c:pt idx="7">
                  <c:v>10096</c:v>
                </c:pt>
                <c:pt idx="8">
                  <c:v>24254</c:v>
                </c:pt>
                <c:pt idx="9">
                  <c:v>23944</c:v>
                </c:pt>
                <c:pt idx="10">
                  <c:v>15767</c:v>
                </c:pt>
                <c:pt idx="11">
                  <c:v>10744</c:v>
                </c:pt>
                <c:pt idx="12">
                  <c:v>6555</c:v>
                </c:pt>
                <c:pt idx="13">
                  <c:v>5704</c:v>
                </c:pt>
                <c:pt idx="14">
                  <c:v>4434</c:v>
                </c:pt>
                <c:pt idx="15">
                  <c:v>5378</c:v>
                </c:pt>
                <c:pt idx="16">
                  <c:v>16569</c:v>
                </c:pt>
                <c:pt idx="17">
                  <c:v>4946</c:v>
                </c:pt>
                <c:pt idx="18">
                  <c:v>6705</c:v>
                </c:pt>
                <c:pt idx="19">
                  <c:v>12258</c:v>
                </c:pt>
                <c:pt idx="20">
                  <c:v>15392</c:v>
                </c:pt>
                <c:pt idx="21">
                  <c:v>20296</c:v>
                </c:pt>
                <c:pt idx="22">
                  <c:v>23202</c:v>
                </c:pt>
                <c:pt idx="23">
                  <c:v>17679</c:v>
                </c:pt>
                <c:pt idx="24">
                  <c:v>16325</c:v>
                </c:pt>
                <c:pt idx="25">
                  <c:v>12528</c:v>
                </c:pt>
                <c:pt idx="26">
                  <c:v>15361</c:v>
                </c:pt>
                <c:pt idx="27">
                  <c:v>18270</c:v>
                </c:pt>
                <c:pt idx="28">
                  <c:v>12008</c:v>
                </c:pt>
                <c:pt idx="29">
                  <c:v>7739</c:v>
                </c:pt>
                <c:pt idx="30">
                  <c:v>6864</c:v>
                </c:pt>
                <c:pt idx="31">
                  <c:v>3612</c:v>
                </c:pt>
                <c:pt idx="32">
                  <c:v>3880</c:v>
                </c:pt>
                <c:pt idx="33">
                  <c:v>4684</c:v>
                </c:pt>
                <c:pt idx="34">
                  <c:v>3840</c:v>
                </c:pt>
                <c:pt idx="35">
                  <c:v>2693</c:v>
                </c:pt>
                <c:pt idx="36">
                  <c:v>1578</c:v>
                </c:pt>
                <c:pt idx="37">
                  <c:v>2921</c:v>
                </c:pt>
                <c:pt idx="38">
                  <c:v>3235</c:v>
                </c:pt>
                <c:pt idx="39">
                  <c:v>1095</c:v>
                </c:pt>
                <c:pt idx="40">
                  <c:v>3927</c:v>
                </c:pt>
                <c:pt idx="41">
                  <c:v>1619</c:v>
                </c:pt>
                <c:pt idx="42">
                  <c:v>785</c:v>
                </c:pt>
                <c:pt idx="43">
                  <c:v>524</c:v>
                </c:pt>
                <c:pt idx="44">
                  <c:v>2152</c:v>
                </c:pt>
                <c:pt idx="45">
                  <c:v>1718</c:v>
                </c:pt>
                <c:pt idx="46">
                  <c:v>2301</c:v>
                </c:pt>
                <c:pt idx="47">
                  <c:v>4097</c:v>
                </c:pt>
                <c:pt idx="48">
                  <c:v>4607</c:v>
                </c:pt>
                <c:pt idx="49">
                  <c:v>7803</c:v>
                </c:pt>
                <c:pt idx="50">
                  <c:v>6552</c:v>
                </c:pt>
                <c:pt idx="51">
                  <c:v>7502</c:v>
                </c:pt>
                <c:pt idx="52">
                  <c:v>2379</c:v>
                </c:pt>
                <c:pt idx="53">
                  <c:v>2332</c:v>
                </c:pt>
                <c:pt idx="54">
                  <c:v>3521</c:v>
                </c:pt>
                <c:pt idx="55">
                  <c:v>2855</c:v>
                </c:pt>
                <c:pt idx="56">
                  <c:v>1877</c:v>
                </c:pt>
                <c:pt idx="57">
                  <c:v>1870</c:v>
                </c:pt>
                <c:pt idx="58">
                  <c:v>2264</c:v>
                </c:pt>
                <c:pt idx="59">
                  <c:v>1552</c:v>
                </c:pt>
                <c:pt idx="60">
                  <c:v>1031</c:v>
                </c:pt>
                <c:pt idx="61">
                  <c:v>3802</c:v>
                </c:pt>
                <c:pt idx="62">
                  <c:v>2884</c:v>
                </c:pt>
                <c:pt idx="63">
                  <c:v>1095</c:v>
                </c:pt>
                <c:pt idx="64">
                  <c:v>988</c:v>
                </c:pt>
                <c:pt idx="65">
                  <c:v>18558</c:v>
                </c:pt>
                <c:pt idx="66">
                  <c:v>4588</c:v>
                </c:pt>
                <c:pt idx="67">
                  <c:v>5219</c:v>
                </c:pt>
                <c:pt idx="68">
                  <c:v>5206</c:v>
                </c:pt>
                <c:pt idx="69">
                  <c:v>3751</c:v>
                </c:pt>
                <c:pt idx="70">
                  <c:v>1650</c:v>
                </c:pt>
                <c:pt idx="71">
                  <c:v>1728</c:v>
                </c:pt>
                <c:pt idx="72">
                  <c:v>3660</c:v>
                </c:pt>
                <c:pt idx="73">
                  <c:v>4460</c:v>
                </c:pt>
                <c:pt idx="74">
                  <c:v>7286</c:v>
                </c:pt>
                <c:pt idx="75">
                  <c:v>3968</c:v>
                </c:pt>
                <c:pt idx="76">
                  <c:v>4569</c:v>
                </c:pt>
                <c:pt idx="77">
                  <c:v>3934</c:v>
                </c:pt>
                <c:pt idx="78">
                  <c:v>2350</c:v>
                </c:pt>
                <c:pt idx="79">
                  <c:v>2418</c:v>
                </c:pt>
                <c:pt idx="80">
                  <c:v>3023</c:v>
                </c:pt>
                <c:pt idx="81">
                  <c:v>3504</c:v>
                </c:pt>
                <c:pt idx="82">
                  <c:v>1487</c:v>
                </c:pt>
                <c:pt idx="83">
                  <c:v>2888</c:v>
                </c:pt>
                <c:pt idx="84">
                  <c:v>3259</c:v>
                </c:pt>
                <c:pt idx="85">
                  <c:v>1664</c:v>
                </c:pt>
                <c:pt idx="86">
                  <c:v>2130</c:v>
                </c:pt>
                <c:pt idx="87">
                  <c:v>1673</c:v>
                </c:pt>
                <c:pt idx="88">
                  <c:v>4188</c:v>
                </c:pt>
                <c:pt idx="89">
                  <c:v>4307</c:v>
                </c:pt>
                <c:pt idx="90">
                  <c:v>5840</c:v>
                </c:pt>
                <c:pt idx="91">
                  <c:v>20592</c:v>
                </c:pt>
                <c:pt idx="92">
                  <c:v>8282</c:v>
                </c:pt>
                <c:pt idx="93">
                  <c:v>4560</c:v>
                </c:pt>
                <c:pt idx="94">
                  <c:v>2803</c:v>
                </c:pt>
                <c:pt idx="95">
                  <c:v>1418</c:v>
                </c:pt>
                <c:pt idx="96">
                  <c:v>2757</c:v>
                </c:pt>
                <c:pt idx="97">
                  <c:v>2270</c:v>
                </c:pt>
                <c:pt idx="98">
                  <c:v>3334</c:v>
                </c:pt>
                <c:pt idx="99">
                  <c:v>6334</c:v>
                </c:pt>
                <c:pt idx="100">
                  <c:v>5230</c:v>
                </c:pt>
                <c:pt idx="101">
                  <c:v>4283</c:v>
                </c:pt>
                <c:pt idx="102">
                  <c:v>3423</c:v>
                </c:pt>
                <c:pt idx="103">
                  <c:v>3589</c:v>
                </c:pt>
                <c:pt idx="104">
                  <c:v>3126</c:v>
                </c:pt>
                <c:pt idx="105">
                  <c:v>2623</c:v>
                </c:pt>
                <c:pt idx="106">
                  <c:v>1890</c:v>
                </c:pt>
                <c:pt idx="107">
                  <c:v>2074</c:v>
                </c:pt>
                <c:pt idx="108">
                  <c:v>1612</c:v>
                </c:pt>
                <c:pt idx="109">
                  <c:v>2088</c:v>
                </c:pt>
                <c:pt idx="110">
                  <c:v>1813</c:v>
                </c:pt>
                <c:pt idx="111">
                  <c:v>3063</c:v>
                </c:pt>
                <c:pt idx="112">
                  <c:v>1915</c:v>
                </c:pt>
                <c:pt idx="113">
                  <c:v>2088</c:v>
                </c:pt>
                <c:pt idx="114">
                  <c:v>2328</c:v>
                </c:pt>
                <c:pt idx="115">
                  <c:v>1185</c:v>
                </c:pt>
                <c:pt idx="116">
                  <c:v>2408</c:v>
                </c:pt>
                <c:pt idx="117">
                  <c:v>1487</c:v>
                </c:pt>
                <c:pt idx="118">
                  <c:v>1799</c:v>
                </c:pt>
                <c:pt idx="119">
                  <c:v>1061</c:v>
                </c:pt>
                <c:pt idx="120">
                  <c:v>1567</c:v>
                </c:pt>
                <c:pt idx="121">
                  <c:v>1242</c:v>
                </c:pt>
                <c:pt idx="122">
                  <c:v>2619</c:v>
                </c:pt>
                <c:pt idx="123">
                  <c:v>1083</c:v>
                </c:pt>
                <c:pt idx="124">
                  <c:v>2997</c:v>
                </c:pt>
                <c:pt idx="125">
                  <c:v>13033</c:v>
                </c:pt>
                <c:pt idx="126">
                  <c:v>20564</c:v>
                </c:pt>
                <c:pt idx="127">
                  <c:v>35528</c:v>
                </c:pt>
                <c:pt idx="128">
                  <c:v>30849</c:v>
                </c:pt>
                <c:pt idx="129">
                  <c:v>24628</c:v>
                </c:pt>
                <c:pt idx="130">
                  <c:v>10558</c:v>
                </c:pt>
                <c:pt idx="131">
                  <c:v>16716</c:v>
                </c:pt>
                <c:pt idx="132">
                  <c:v>33405</c:v>
                </c:pt>
                <c:pt idx="133">
                  <c:v>10165</c:v>
                </c:pt>
                <c:pt idx="134">
                  <c:v>6026</c:v>
                </c:pt>
                <c:pt idx="135">
                  <c:v>6266</c:v>
                </c:pt>
                <c:pt idx="136">
                  <c:v>4560</c:v>
                </c:pt>
                <c:pt idx="137">
                  <c:v>1923</c:v>
                </c:pt>
                <c:pt idx="138">
                  <c:v>2545</c:v>
                </c:pt>
                <c:pt idx="139">
                  <c:v>9455</c:v>
                </c:pt>
                <c:pt idx="140">
                  <c:v>8335</c:v>
                </c:pt>
                <c:pt idx="141">
                  <c:v>10984</c:v>
                </c:pt>
                <c:pt idx="142">
                  <c:v>12917</c:v>
                </c:pt>
                <c:pt idx="143">
                  <c:v>13325</c:v>
                </c:pt>
                <c:pt idx="144">
                  <c:v>9472</c:v>
                </c:pt>
                <c:pt idx="145">
                  <c:v>5245</c:v>
                </c:pt>
                <c:pt idx="146">
                  <c:v>12263</c:v>
                </c:pt>
                <c:pt idx="147">
                  <c:v>6185</c:v>
                </c:pt>
                <c:pt idx="148">
                  <c:v>4969</c:v>
                </c:pt>
                <c:pt idx="149">
                  <c:v>5785</c:v>
                </c:pt>
                <c:pt idx="150">
                  <c:v>3428</c:v>
                </c:pt>
                <c:pt idx="151">
                  <c:v>2363</c:v>
                </c:pt>
                <c:pt idx="152">
                  <c:v>2219</c:v>
                </c:pt>
                <c:pt idx="153">
                  <c:v>2641</c:v>
                </c:pt>
                <c:pt idx="154">
                  <c:v>3279</c:v>
                </c:pt>
                <c:pt idx="155">
                  <c:v>1426</c:v>
                </c:pt>
                <c:pt idx="156">
                  <c:v>3648</c:v>
                </c:pt>
                <c:pt idx="157">
                  <c:v>3045</c:v>
                </c:pt>
                <c:pt idx="158">
                  <c:v>2685</c:v>
                </c:pt>
                <c:pt idx="159">
                  <c:v>2249</c:v>
                </c:pt>
                <c:pt idx="160">
                  <c:v>2549</c:v>
                </c:pt>
                <c:pt idx="161">
                  <c:v>2022</c:v>
                </c:pt>
                <c:pt idx="162">
                  <c:v>1245</c:v>
                </c:pt>
                <c:pt idx="163">
                  <c:v>1351</c:v>
                </c:pt>
                <c:pt idx="164">
                  <c:v>2761</c:v>
                </c:pt>
                <c:pt idx="165">
                  <c:v>5850</c:v>
                </c:pt>
                <c:pt idx="166">
                  <c:v>17039</c:v>
                </c:pt>
                <c:pt idx="167">
                  <c:v>6756</c:v>
                </c:pt>
                <c:pt idx="168">
                  <c:v>3654</c:v>
                </c:pt>
                <c:pt idx="169">
                  <c:v>6864</c:v>
                </c:pt>
                <c:pt idx="170">
                  <c:v>27916</c:v>
                </c:pt>
                <c:pt idx="171">
                  <c:v>16000</c:v>
                </c:pt>
                <c:pt idx="172">
                  <c:v>12965</c:v>
                </c:pt>
                <c:pt idx="173">
                  <c:v>11330</c:v>
                </c:pt>
                <c:pt idx="174">
                  <c:v>19241</c:v>
                </c:pt>
                <c:pt idx="175">
                  <c:v>16250</c:v>
                </c:pt>
                <c:pt idx="176">
                  <c:v>16964</c:v>
                </c:pt>
                <c:pt idx="177">
                  <c:v>10454</c:v>
                </c:pt>
                <c:pt idx="178">
                  <c:v>14271</c:v>
                </c:pt>
                <c:pt idx="179">
                  <c:v>13812</c:v>
                </c:pt>
                <c:pt idx="180">
                  <c:v>10134</c:v>
                </c:pt>
                <c:pt idx="181">
                  <c:v>19043</c:v>
                </c:pt>
                <c:pt idx="182">
                  <c:v>13966</c:v>
                </c:pt>
                <c:pt idx="183">
                  <c:v>9330</c:v>
                </c:pt>
                <c:pt idx="184">
                  <c:v>10479</c:v>
                </c:pt>
                <c:pt idx="185">
                  <c:v>10538</c:v>
                </c:pt>
                <c:pt idx="186">
                  <c:v>11583</c:v>
                </c:pt>
                <c:pt idx="187">
                  <c:v>12583</c:v>
                </c:pt>
                <c:pt idx="188">
                  <c:v>14798</c:v>
                </c:pt>
                <c:pt idx="189">
                  <c:v>8745</c:v>
                </c:pt>
                <c:pt idx="190">
                  <c:v>6009</c:v>
                </c:pt>
                <c:pt idx="191">
                  <c:v>6725</c:v>
                </c:pt>
                <c:pt idx="192">
                  <c:v>7171</c:v>
                </c:pt>
                <c:pt idx="193">
                  <c:v>6400</c:v>
                </c:pt>
                <c:pt idx="194">
                  <c:v>6340</c:v>
                </c:pt>
                <c:pt idx="195">
                  <c:v>13096</c:v>
                </c:pt>
                <c:pt idx="196">
                  <c:v>5515</c:v>
                </c:pt>
                <c:pt idx="197">
                  <c:v>8461</c:v>
                </c:pt>
                <c:pt idx="198">
                  <c:v>8466</c:v>
                </c:pt>
                <c:pt idx="199">
                  <c:v>7127</c:v>
                </c:pt>
                <c:pt idx="200">
                  <c:v>9579</c:v>
                </c:pt>
                <c:pt idx="201">
                  <c:v>9705</c:v>
                </c:pt>
                <c:pt idx="202">
                  <c:v>13402</c:v>
                </c:pt>
                <c:pt idx="203">
                  <c:v>11324</c:v>
                </c:pt>
                <c:pt idx="204">
                  <c:v>9206</c:v>
                </c:pt>
                <c:pt idx="205">
                  <c:v>8281</c:v>
                </c:pt>
                <c:pt idx="206">
                  <c:v>8570</c:v>
                </c:pt>
                <c:pt idx="207">
                  <c:v>7850</c:v>
                </c:pt>
                <c:pt idx="208">
                  <c:v>9149</c:v>
                </c:pt>
                <c:pt idx="209">
                  <c:v>15568</c:v>
                </c:pt>
                <c:pt idx="210">
                  <c:v>11681</c:v>
                </c:pt>
                <c:pt idx="211">
                  <c:v>12456</c:v>
                </c:pt>
                <c:pt idx="212">
                  <c:v>8893</c:v>
                </c:pt>
                <c:pt idx="213">
                  <c:v>10676</c:v>
                </c:pt>
                <c:pt idx="214">
                  <c:v>5202</c:v>
                </c:pt>
                <c:pt idx="215">
                  <c:v>12362</c:v>
                </c:pt>
                <c:pt idx="216">
                  <c:v>14480</c:v>
                </c:pt>
                <c:pt idx="217">
                  <c:v>13227</c:v>
                </c:pt>
                <c:pt idx="218">
                  <c:v>13393</c:v>
                </c:pt>
                <c:pt idx="219">
                  <c:v>9665</c:v>
                </c:pt>
                <c:pt idx="220">
                  <c:v>11362</c:v>
                </c:pt>
                <c:pt idx="221">
                  <c:v>13420</c:v>
                </c:pt>
                <c:pt idx="222">
                  <c:v>7763</c:v>
                </c:pt>
                <c:pt idx="223">
                  <c:v>8198</c:v>
                </c:pt>
                <c:pt idx="224">
                  <c:v>9844</c:v>
                </c:pt>
                <c:pt idx="225">
                  <c:v>7951</c:v>
                </c:pt>
                <c:pt idx="226">
                  <c:v>13134</c:v>
                </c:pt>
                <c:pt idx="227">
                  <c:v>16913</c:v>
                </c:pt>
                <c:pt idx="228">
                  <c:v>11163</c:v>
                </c:pt>
                <c:pt idx="229">
                  <c:v>13160</c:v>
                </c:pt>
                <c:pt idx="230">
                  <c:v>16462</c:v>
                </c:pt>
                <c:pt idx="231">
                  <c:v>24748</c:v>
                </c:pt>
                <c:pt idx="232">
                  <c:v>16481</c:v>
                </c:pt>
                <c:pt idx="233">
                  <c:v>13355</c:v>
                </c:pt>
                <c:pt idx="234">
                  <c:v>15217</c:v>
                </c:pt>
                <c:pt idx="235">
                  <c:v>12610</c:v>
                </c:pt>
                <c:pt idx="236">
                  <c:v>11267</c:v>
                </c:pt>
                <c:pt idx="237">
                  <c:v>13951</c:v>
                </c:pt>
                <c:pt idx="238">
                  <c:v>10608</c:v>
                </c:pt>
                <c:pt idx="239">
                  <c:v>7795</c:v>
                </c:pt>
                <c:pt idx="240">
                  <c:v>7817</c:v>
                </c:pt>
                <c:pt idx="241">
                  <c:v>7426</c:v>
                </c:pt>
                <c:pt idx="242">
                  <c:v>8540</c:v>
                </c:pt>
                <c:pt idx="243">
                  <c:v>6812</c:v>
                </c:pt>
                <c:pt idx="244">
                  <c:v>8537</c:v>
                </c:pt>
                <c:pt idx="245">
                  <c:v>5515</c:v>
                </c:pt>
                <c:pt idx="246">
                  <c:v>4704</c:v>
                </c:pt>
                <c:pt idx="247">
                  <c:v>5182</c:v>
                </c:pt>
                <c:pt idx="248">
                  <c:v>4505</c:v>
                </c:pt>
                <c:pt idx="249">
                  <c:v>6458</c:v>
                </c:pt>
                <c:pt idx="250">
                  <c:v>3187</c:v>
                </c:pt>
                <c:pt idx="251">
                  <c:v>4913</c:v>
                </c:pt>
                <c:pt idx="252">
                  <c:v>2685</c:v>
                </c:pt>
                <c:pt idx="253">
                  <c:v>2030</c:v>
                </c:pt>
                <c:pt idx="254">
                  <c:v>2659</c:v>
                </c:pt>
                <c:pt idx="255">
                  <c:v>4391</c:v>
                </c:pt>
                <c:pt idx="256">
                  <c:v>3309</c:v>
                </c:pt>
                <c:pt idx="257">
                  <c:v>2237</c:v>
                </c:pt>
                <c:pt idx="258">
                  <c:v>2421</c:v>
                </c:pt>
                <c:pt idx="259">
                  <c:v>2184</c:v>
                </c:pt>
                <c:pt idx="260">
                  <c:v>1114</c:v>
                </c:pt>
                <c:pt idx="261">
                  <c:v>1943</c:v>
                </c:pt>
                <c:pt idx="262">
                  <c:v>1386</c:v>
                </c:pt>
                <c:pt idx="263">
                  <c:v>3488</c:v>
                </c:pt>
                <c:pt idx="264">
                  <c:v>3023</c:v>
                </c:pt>
                <c:pt idx="265">
                  <c:v>2066</c:v>
                </c:pt>
                <c:pt idx="266">
                  <c:v>2385</c:v>
                </c:pt>
                <c:pt idx="267">
                  <c:v>2270</c:v>
                </c:pt>
                <c:pt idx="268">
                  <c:v>3402</c:v>
                </c:pt>
                <c:pt idx="269">
                  <c:v>1990</c:v>
                </c:pt>
                <c:pt idx="270">
                  <c:v>2437</c:v>
                </c:pt>
                <c:pt idx="271">
                  <c:v>2363</c:v>
                </c:pt>
                <c:pt idx="272">
                  <c:v>4569</c:v>
                </c:pt>
                <c:pt idx="273">
                  <c:v>4068</c:v>
                </c:pt>
                <c:pt idx="274">
                  <c:v>3589</c:v>
                </c:pt>
                <c:pt idx="275">
                  <c:v>4714</c:v>
                </c:pt>
                <c:pt idx="276">
                  <c:v>5986</c:v>
                </c:pt>
                <c:pt idx="277">
                  <c:v>5737</c:v>
                </c:pt>
                <c:pt idx="278">
                  <c:v>4032</c:v>
                </c:pt>
                <c:pt idx="279">
                  <c:v>6373</c:v>
                </c:pt>
                <c:pt idx="280">
                  <c:v>3996</c:v>
                </c:pt>
                <c:pt idx="281">
                  <c:v>3934</c:v>
                </c:pt>
                <c:pt idx="282">
                  <c:v>4869</c:v>
                </c:pt>
                <c:pt idx="283">
                  <c:v>3334</c:v>
                </c:pt>
                <c:pt idx="284">
                  <c:v>2851</c:v>
                </c:pt>
                <c:pt idx="285">
                  <c:v>2577</c:v>
                </c:pt>
                <c:pt idx="286">
                  <c:v>1718</c:v>
                </c:pt>
                <c:pt idx="287">
                  <c:v>1935</c:v>
                </c:pt>
                <c:pt idx="288">
                  <c:v>1464</c:v>
                </c:pt>
                <c:pt idx="289">
                  <c:v>2757</c:v>
                </c:pt>
                <c:pt idx="290">
                  <c:v>2046</c:v>
                </c:pt>
                <c:pt idx="291">
                  <c:v>1877</c:v>
                </c:pt>
                <c:pt idx="292">
                  <c:v>1877</c:v>
                </c:pt>
                <c:pt idx="293">
                  <c:v>3081</c:v>
                </c:pt>
                <c:pt idx="294">
                  <c:v>5196</c:v>
                </c:pt>
                <c:pt idx="295">
                  <c:v>2149</c:v>
                </c:pt>
                <c:pt idx="296">
                  <c:v>3423</c:v>
                </c:pt>
                <c:pt idx="297">
                  <c:v>3099</c:v>
                </c:pt>
                <c:pt idx="298">
                  <c:v>2707</c:v>
                </c:pt>
                <c:pt idx="299">
                  <c:v>1928</c:v>
                </c:pt>
                <c:pt idx="300">
                  <c:v>1900</c:v>
                </c:pt>
                <c:pt idx="301">
                  <c:v>3264</c:v>
                </c:pt>
                <c:pt idx="302">
                  <c:v>2637</c:v>
                </c:pt>
                <c:pt idx="303">
                  <c:v>2904</c:v>
                </c:pt>
                <c:pt idx="304">
                  <c:v>2959</c:v>
                </c:pt>
                <c:pt idx="305">
                  <c:v>3192</c:v>
                </c:pt>
                <c:pt idx="306">
                  <c:v>3455</c:v>
                </c:pt>
                <c:pt idx="307">
                  <c:v>4105</c:v>
                </c:pt>
                <c:pt idx="308">
                  <c:v>3350</c:v>
                </c:pt>
                <c:pt idx="309">
                  <c:v>3538</c:v>
                </c:pt>
                <c:pt idx="310">
                  <c:v>2525</c:v>
                </c:pt>
                <c:pt idx="311">
                  <c:v>3294</c:v>
                </c:pt>
                <c:pt idx="312">
                  <c:v>2648</c:v>
                </c:pt>
                <c:pt idx="313">
                  <c:v>2667</c:v>
                </c:pt>
                <c:pt idx="314">
                  <c:v>2843</c:v>
                </c:pt>
                <c:pt idx="315">
                  <c:v>1923</c:v>
                </c:pt>
                <c:pt idx="316">
                  <c:v>1730</c:v>
                </c:pt>
                <c:pt idx="317">
                  <c:v>2082</c:v>
                </c:pt>
                <c:pt idx="318">
                  <c:v>9431</c:v>
                </c:pt>
                <c:pt idx="319">
                  <c:v>16067</c:v>
                </c:pt>
                <c:pt idx="320">
                  <c:v>17036</c:v>
                </c:pt>
                <c:pt idx="321">
                  <c:v>12828</c:v>
                </c:pt>
                <c:pt idx="322">
                  <c:v>6945</c:v>
                </c:pt>
                <c:pt idx="323">
                  <c:v>3543</c:v>
                </c:pt>
                <c:pt idx="324">
                  <c:v>9118</c:v>
                </c:pt>
                <c:pt idx="325">
                  <c:v>5855</c:v>
                </c:pt>
                <c:pt idx="326">
                  <c:v>5597</c:v>
                </c:pt>
                <c:pt idx="327">
                  <c:v>6078</c:v>
                </c:pt>
                <c:pt idx="328">
                  <c:v>13099</c:v>
                </c:pt>
                <c:pt idx="329">
                  <c:v>7271</c:v>
                </c:pt>
                <c:pt idx="330">
                  <c:v>4061</c:v>
                </c:pt>
                <c:pt idx="331">
                  <c:v>3578</c:v>
                </c:pt>
                <c:pt idx="332">
                  <c:v>3314</c:v>
                </c:pt>
                <c:pt idx="333">
                  <c:v>4848</c:v>
                </c:pt>
                <c:pt idx="334">
                  <c:v>2398</c:v>
                </c:pt>
                <c:pt idx="335">
                  <c:v>3595</c:v>
                </c:pt>
                <c:pt idx="336">
                  <c:v>1967</c:v>
                </c:pt>
                <c:pt idx="337">
                  <c:v>2003</c:v>
                </c:pt>
                <c:pt idx="338">
                  <c:v>2088</c:v>
                </c:pt>
                <c:pt idx="339">
                  <c:v>2063</c:v>
                </c:pt>
                <c:pt idx="340">
                  <c:v>2946</c:v>
                </c:pt>
                <c:pt idx="341">
                  <c:v>1714</c:v>
                </c:pt>
                <c:pt idx="342">
                  <c:v>1867</c:v>
                </c:pt>
                <c:pt idx="343">
                  <c:v>1402</c:v>
                </c:pt>
                <c:pt idx="344">
                  <c:v>1554</c:v>
                </c:pt>
                <c:pt idx="345">
                  <c:v>1066</c:v>
                </c:pt>
                <c:pt idx="346">
                  <c:v>3527</c:v>
                </c:pt>
                <c:pt idx="347">
                  <c:v>3094</c:v>
                </c:pt>
                <c:pt idx="348">
                  <c:v>1967</c:v>
                </c:pt>
                <c:pt idx="349">
                  <c:v>1220</c:v>
                </c:pt>
                <c:pt idx="350">
                  <c:v>1972</c:v>
                </c:pt>
                <c:pt idx="351">
                  <c:v>2538</c:v>
                </c:pt>
                <c:pt idx="352">
                  <c:v>1746</c:v>
                </c:pt>
                <c:pt idx="353">
                  <c:v>2347</c:v>
                </c:pt>
                <c:pt idx="354">
                  <c:v>4724</c:v>
                </c:pt>
                <c:pt idx="355">
                  <c:v>4324</c:v>
                </c:pt>
                <c:pt idx="356">
                  <c:v>2556</c:v>
                </c:pt>
                <c:pt idx="357">
                  <c:v>1493</c:v>
                </c:pt>
                <c:pt idx="358">
                  <c:v>2681</c:v>
                </c:pt>
                <c:pt idx="359">
                  <c:v>6918</c:v>
                </c:pt>
                <c:pt idx="360">
                  <c:v>3666</c:v>
                </c:pt>
                <c:pt idx="361">
                  <c:v>8363</c:v>
                </c:pt>
                <c:pt idx="362">
                  <c:v>5524</c:v>
                </c:pt>
                <c:pt idx="363">
                  <c:v>3954</c:v>
                </c:pt>
                <c:pt idx="364">
                  <c:v>3221</c:v>
                </c:pt>
                <c:pt idx="365">
                  <c:v>3549</c:v>
                </c:pt>
                <c:pt idx="366">
                  <c:v>3145</c:v>
                </c:pt>
                <c:pt idx="367">
                  <c:v>3145</c:v>
                </c:pt>
                <c:pt idx="368">
                  <c:v>1659</c:v>
                </c:pt>
                <c:pt idx="369">
                  <c:v>3607</c:v>
                </c:pt>
                <c:pt idx="370">
                  <c:v>4645</c:v>
                </c:pt>
                <c:pt idx="371">
                  <c:v>4496</c:v>
                </c:pt>
                <c:pt idx="372">
                  <c:v>3941</c:v>
                </c:pt>
                <c:pt idx="373">
                  <c:v>6120</c:v>
                </c:pt>
                <c:pt idx="374">
                  <c:v>4764</c:v>
                </c:pt>
                <c:pt idx="375">
                  <c:v>2827</c:v>
                </c:pt>
                <c:pt idx="376">
                  <c:v>3560</c:v>
                </c:pt>
                <c:pt idx="377">
                  <c:v>2904</c:v>
                </c:pt>
                <c:pt idx="378">
                  <c:v>1432</c:v>
                </c:pt>
                <c:pt idx="379">
                  <c:v>1998</c:v>
                </c:pt>
                <c:pt idx="380">
                  <c:v>1915</c:v>
                </c:pt>
                <c:pt idx="381">
                  <c:v>2152</c:v>
                </c:pt>
                <c:pt idx="382">
                  <c:v>1837</c:v>
                </c:pt>
                <c:pt idx="383">
                  <c:v>2276</c:v>
                </c:pt>
                <c:pt idx="384">
                  <c:v>3739</c:v>
                </c:pt>
                <c:pt idx="385">
                  <c:v>3867</c:v>
                </c:pt>
                <c:pt idx="386">
                  <c:v>3324</c:v>
                </c:pt>
                <c:pt idx="387">
                  <c:v>1617</c:v>
                </c:pt>
                <c:pt idx="388">
                  <c:v>4219</c:v>
                </c:pt>
                <c:pt idx="389">
                  <c:v>2674</c:v>
                </c:pt>
                <c:pt idx="390">
                  <c:v>10837</c:v>
                </c:pt>
                <c:pt idx="391">
                  <c:v>38532</c:v>
                </c:pt>
                <c:pt idx="392">
                  <c:v>14982</c:v>
                </c:pt>
                <c:pt idx="393">
                  <c:v>21413</c:v>
                </c:pt>
                <c:pt idx="394">
                  <c:v>7737</c:v>
                </c:pt>
                <c:pt idx="395">
                  <c:v>4496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3-4803-A4A4-D367763FDF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47592"/>
        <c:axId val="356548248"/>
      </c:lineChart>
      <c:catAx>
        <c:axId val="35654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48248"/>
        <c:crosses val="autoZero"/>
        <c:auto val="1"/>
        <c:lblAlgn val="ctr"/>
        <c:lblOffset val="100"/>
        <c:noMultiLvlLbl val="0"/>
      </c:catAx>
      <c:valAx>
        <c:axId val="35654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4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930C-4963-4DA4-905A-B5455E127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4F987-364B-4A00-81A8-DCB461962B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678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B6BEC-CDD9-4301-8BA1-4E66068E7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96834-BC80-4451-AE88-7559E9E27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163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Aktive Nutzer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Aktive Nutzer | Treckerfahrer dürfen das</dc:title>
  <dc:creator>Frederik Peiniger</dc:creator>
  <cp:lastModifiedBy>Frederik Peiniger</cp:lastModifiedBy>
  <cp:revision>1</cp:revision>
  <dcterms:created xsi:type="dcterms:W3CDTF">2019-02-12T16:32:03Z</dcterms:created>
  <dcterms:modified xsi:type="dcterms:W3CDTF">2019-02-12T16:32:08Z</dcterms:modified>
</cp:coreProperties>
</file>