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Treckerfahrer dürfen das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Sheet1!$A$2:$A$397</c:f>
              <c:strCache>
                <c:ptCount val="396"/>
                <c:pt idx="0">
                  <c:v>01.01.2018</c:v>
                </c:pt>
                <c:pt idx="1">
                  <c:v>02.01.2018</c:v>
                </c:pt>
                <c:pt idx="2">
                  <c:v>03.01.2018</c:v>
                </c:pt>
                <c:pt idx="3">
                  <c:v>04.01.2018</c:v>
                </c:pt>
                <c:pt idx="4">
                  <c:v>05.01.2018</c:v>
                </c:pt>
                <c:pt idx="5">
                  <c:v>06.01.2018</c:v>
                </c:pt>
                <c:pt idx="6">
                  <c:v>07.01.2018</c:v>
                </c:pt>
                <c:pt idx="7">
                  <c:v>08.01.2018</c:v>
                </c:pt>
                <c:pt idx="8">
                  <c:v>09.01.2018</c:v>
                </c:pt>
                <c:pt idx="9">
                  <c:v>10.01.2018</c:v>
                </c:pt>
                <c:pt idx="10">
                  <c:v>11.01.2018</c:v>
                </c:pt>
                <c:pt idx="11">
                  <c:v>12.01.2018</c:v>
                </c:pt>
                <c:pt idx="12">
                  <c:v>13.01.2018</c:v>
                </c:pt>
                <c:pt idx="13">
                  <c:v>14.01.2018</c:v>
                </c:pt>
                <c:pt idx="14">
                  <c:v>15.01.2018</c:v>
                </c:pt>
                <c:pt idx="15">
                  <c:v>16.01.2018</c:v>
                </c:pt>
                <c:pt idx="16">
                  <c:v>17.01.2018</c:v>
                </c:pt>
                <c:pt idx="17">
                  <c:v>18.01.2018</c:v>
                </c:pt>
                <c:pt idx="18">
                  <c:v>19.01.2018</c:v>
                </c:pt>
                <c:pt idx="19">
                  <c:v>20.01.2018</c:v>
                </c:pt>
                <c:pt idx="20">
                  <c:v>21.01.2018</c:v>
                </c:pt>
                <c:pt idx="21">
                  <c:v>22.01.2018</c:v>
                </c:pt>
                <c:pt idx="22">
                  <c:v>23.01.2018</c:v>
                </c:pt>
                <c:pt idx="23">
                  <c:v>24.01.2018</c:v>
                </c:pt>
                <c:pt idx="24">
                  <c:v>25.01.2018</c:v>
                </c:pt>
                <c:pt idx="25">
                  <c:v>26.01.2018</c:v>
                </c:pt>
                <c:pt idx="26">
                  <c:v>27.01.2018</c:v>
                </c:pt>
                <c:pt idx="27">
                  <c:v>28.01.2018</c:v>
                </c:pt>
                <c:pt idx="28">
                  <c:v>29.01.2018</c:v>
                </c:pt>
                <c:pt idx="29">
                  <c:v>30.01.2018</c:v>
                </c:pt>
                <c:pt idx="30">
                  <c:v>31.01.2018</c:v>
                </c:pt>
                <c:pt idx="31">
                  <c:v>01.02.2018</c:v>
                </c:pt>
                <c:pt idx="32">
                  <c:v>02.02.2018</c:v>
                </c:pt>
                <c:pt idx="33">
                  <c:v>03.02.2018</c:v>
                </c:pt>
                <c:pt idx="34">
                  <c:v>04.02.2018</c:v>
                </c:pt>
                <c:pt idx="35">
                  <c:v>05.02.2018</c:v>
                </c:pt>
                <c:pt idx="36">
                  <c:v>06.02.2018</c:v>
                </c:pt>
                <c:pt idx="37">
                  <c:v>07.02.2018</c:v>
                </c:pt>
                <c:pt idx="38">
                  <c:v>08.02.2018</c:v>
                </c:pt>
                <c:pt idx="39">
                  <c:v>09.02.2018</c:v>
                </c:pt>
                <c:pt idx="40">
                  <c:v>10.02.2018</c:v>
                </c:pt>
                <c:pt idx="41">
                  <c:v>11.02.2018</c:v>
                </c:pt>
                <c:pt idx="42">
                  <c:v>12.02.2018</c:v>
                </c:pt>
                <c:pt idx="43">
                  <c:v>13.02.2018</c:v>
                </c:pt>
                <c:pt idx="44">
                  <c:v>14.02.2018</c:v>
                </c:pt>
                <c:pt idx="45">
                  <c:v>15.02.2018</c:v>
                </c:pt>
                <c:pt idx="46">
                  <c:v>16.02.2018</c:v>
                </c:pt>
                <c:pt idx="47">
                  <c:v>17.02.2018</c:v>
                </c:pt>
                <c:pt idx="48">
                  <c:v>18.02.2018</c:v>
                </c:pt>
                <c:pt idx="49">
                  <c:v>19.02.2018</c:v>
                </c:pt>
                <c:pt idx="50">
                  <c:v>20.02.2018</c:v>
                </c:pt>
                <c:pt idx="51">
                  <c:v>21.02.2018</c:v>
                </c:pt>
                <c:pt idx="52">
                  <c:v>22.02.2018</c:v>
                </c:pt>
                <c:pt idx="53">
                  <c:v>23.02.2018</c:v>
                </c:pt>
                <c:pt idx="54">
                  <c:v>24.02.2018</c:v>
                </c:pt>
                <c:pt idx="55">
                  <c:v>25.02.2018</c:v>
                </c:pt>
                <c:pt idx="56">
                  <c:v>26.02.2018</c:v>
                </c:pt>
                <c:pt idx="57">
                  <c:v>27.02.2018</c:v>
                </c:pt>
                <c:pt idx="58">
                  <c:v>28.02.2018</c:v>
                </c:pt>
                <c:pt idx="59">
                  <c:v>01.03.2018</c:v>
                </c:pt>
                <c:pt idx="60">
                  <c:v>02.03.2018</c:v>
                </c:pt>
                <c:pt idx="61">
                  <c:v>03.03.2018</c:v>
                </c:pt>
                <c:pt idx="62">
                  <c:v>04.03.2018</c:v>
                </c:pt>
                <c:pt idx="63">
                  <c:v>05.03.2018</c:v>
                </c:pt>
                <c:pt idx="64">
                  <c:v>06.03.2018</c:v>
                </c:pt>
                <c:pt idx="65">
                  <c:v>07.03.2018</c:v>
                </c:pt>
                <c:pt idx="66">
                  <c:v>08.03.2018</c:v>
                </c:pt>
                <c:pt idx="67">
                  <c:v>09.03.2018</c:v>
                </c:pt>
                <c:pt idx="68">
                  <c:v>10.03.2018</c:v>
                </c:pt>
                <c:pt idx="69">
                  <c:v>11.03.2018</c:v>
                </c:pt>
                <c:pt idx="70">
                  <c:v>12.03.2018</c:v>
                </c:pt>
                <c:pt idx="71">
                  <c:v>13.03.2018</c:v>
                </c:pt>
                <c:pt idx="72">
                  <c:v>14.03.2018</c:v>
                </c:pt>
                <c:pt idx="73">
                  <c:v>15.03.2018</c:v>
                </c:pt>
                <c:pt idx="74">
                  <c:v>16.03.2018</c:v>
                </c:pt>
                <c:pt idx="75">
                  <c:v>17.03.2018</c:v>
                </c:pt>
                <c:pt idx="76">
                  <c:v>18.03.2018</c:v>
                </c:pt>
                <c:pt idx="77">
                  <c:v>19.03.2018</c:v>
                </c:pt>
                <c:pt idx="78">
                  <c:v>20.03.2018</c:v>
                </c:pt>
                <c:pt idx="79">
                  <c:v>21.03.2018</c:v>
                </c:pt>
                <c:pt idx="80">
                  <c:v>22.03.2018</c:v>
                </c:pt>
                <c:pt idx="81">
                  <c:v>23.03.2018</c:v>
                </c:pt>
                <c:pt idx="82">
                  <c:v>24.03.2018</c:v>
                </c:pt>
                <c:pt idx="83">
                  <c:v>25.03.2018</c:v>
                </c:pt>
                <c:pt idx="84">
                  <c:v>26.03.2018</c:v>
                </c:pt>
                <c:pt idx="85">
                  <c:v>27.03.2018</c:v>
                </c:pt>
                <c:pt idx="86">
                  <c:v>28.03.2018</c:v>
                </c:pt>
                <c:pt idx="87">
                  <c:v>29.03.2018</c:v>
                </c:pt>
                <c:pt idx="88">
                  <c:v>30.03.2018</c:v>
                </c:pt>
                <c:pt idx="89">
                  <c:v>31.03.2018</c:v>
                </c:pt>
                <c:pt idx="90">
                  <c:v>01.04.2018</c:v>
                </c:pt>
                <c:pt idx="91">
                  <c:v>02.04.2018</c:v>
                </c:pt>
                <c:pt idx="92">
                  <c:v>03.04.2018</c:v>
                </c:pt>
                <c:pt idx="93">
                  <c:v>04.04.2018</c:v>
                </c:pt>
                <c:pt idx="94">
                  <c:v>05.04.2018</c:v>
                </c:pt>
                <c:pt idx="95">
                  <c:v>06.04.2018</c:v>
                </c:pt>
                <c:pt idx="96">
                  <c:v>07.04.2018</c:v>
                </c:pt>
                <c:pt idx="97">
                  <c:v>08.04.2018</c:v>
                </c:pt>
                <c:pt idx="98">
                  <c:v>09.04.2018</c:v>
                </c:pt>
                <c:pt idx="99">
                  <c:v>10.04.2018</c:v>
                </c:pt>
                <c:pt idx="100">
                  <c:v>11.04.2018</c:v>
                </c:pt>
                <c:pt idx="101">
                  <c:v>12.04.2018</c:v>
                </c:pt>
                <c:pt idx="102">
                  <c:v>13.04.2018</c:v>
                </c:pt>
                <c:pt idx="103">
                  <c:v>14.04.2018</c:v>
                </c:pt>
                <c:pt idx="104">
                  <c:v>15.04.2018</c:v>
                </c:pt>
                <c:pt idx="105">
                  <c:v>16.04.2018</c:v>
                </c:pt>
                <c:pt idx="106">
                  <c:v>17.04.2018</c:v>
                </c:pt>
                <c:pt idx="107">
                  <c:v>18.04.2018</c:v>
                </c:pt>
                <c:pt idx="108">
                  <c:v>19.04.2018</c:v>
                </c:pt>
                <c:pt idx="109">
                  <c:v>20.04.2018</c:v>
                </c:pt>
                <c:pt idx="110">
                  <c:v>21.04.2018</c:v>
                </c:pt>
                <c:pt idx="111">
                  <c:v>22.04.2018</c:v>
                </c:pt>
                <c:pt idx="112">
                  <c:v>23.04.2018</c:v>
                </c:pt>
                <c:pt idx="113">
                  <c:v>24.04.2018</c:v>
                </c:pt>
                <c:pt idx="114">
                  <c:v>25.04.2018</c:v>
                </c:pt>
                <c:pt idx="115">
                  <c:v>26.04.2018</c:v>
                </c:pt>
                <c:pt idx="116">
                  <c:v>27.04.2018</c:v>
                </c:pt>
                <c:pt idx="117">
                  <c:v>28.04.2018</c:v>
                </c:pt>
                <c:pt idx="118">
                  <c:v>29.04.2018</c:v>
                </c:pt>
                <c:pt idx="119">
                  <c:v>30.04.2018</c:v>
                </c:pt>
                <c:pt idx="120">
                  <c:v>01.05.2018</c:v>
                </c:pt>
                <c:pt idx="121">
                  <c:v>02.05.2018</c:v>
                </c:pt>
                <c:pt idx="122">
                  <c:v>03.05.2018</c:v>
                </c:pt>
                <c:pt idx="123">
                  <c:v>04.05.2018</c:v>
                </c:pt>
                <c:pt idx="124">
                  <c:v>05.05.2018</c:v>
                </c:pt>
                <c:pt idx="125">
                  <c:v>06.05.2018</c:v>
                </c:pt>
                <c:pt idx="126">
                  <c:v>07.05.2018</c:v>
                </c:pt>
                <c:pt idx="127">
                  <c:v>08.05.2018</c:v>
                </c:pt>
                <c:pt idx="128">
                  <c:v>09.05.2018</c:v>
                </c:pt>
                <c:pt idx="129">
                  <c:v>10.05.2018</c:v>
                </c:pt>
                <c:pt idx="130">
                  <c:v>11.05.2018</c:v>
                </c:pt>
                <c:pt idx="131">
                  <c:v>12.05.2018</c:v>
                </c:pt>
                <c:pt idx="132">
                  <c:v>13.05.2018</c:v>
                </c:pt>
                <c:pt idx="133">
                  <c:v>14.05.2018</c:v>
                </c:pt>
                <c:pt idx="134">
                  <c:v>15.05.2018</c:v>
                </c:pt>
                <c:pt idx="135">
                  <c:v>16.05.2018</c:v>
                </c:pt>
                <c:pt idx="136">
                  <c:v>17.05.2018</c:v>
                </c:pt>
                <c:pt idx="137">
                  <c:v>18.05.2018</c:v>
                </c:pt>
                <c:pt idx="138">
                  <c:v>19.05.2018</c:v>
                </c:pt>
                <c:pt idx="139">
                  <c:v>20.05.2018</c:v>
                </c:pt>
                <c:pt idx="140">
                  <c:v>21.05.2018</c:v>
                </c:pt>
                <c:pt idx="141">
                  <c:v>22.05.2018</c:v>
                </c:pt>
                <c:pt idx="142">
                  <c:v>23.05.2018</c:v>
                </c:pt>
                <c:pt idx="143">
                  <c:v>24.05.2018</c:v>
                </c:pt>
                <c:pt idx="144">
                  <c:v>25.05.2018</c:v>
                </c:pt>
                <c:pt idx="145">
                  <c:v>26.05.2018</c:v>
                </c:pt>
                <c:pt idx="146">
                  <c:v>27.05.2018</c:v>
                </c:pt>
                <c:pt idx="147">
                  <c:v>28.05.2018</c:v>
                </c:pt>
                <c:pt idx="148">
                  <c:v>29.05.2018</c:v>
                </c:pt>
                <c:pt idx="149">
                  <c:v>30.05.2018</c:v>
                </c:pt>
                <c:pt idx="150">
                  <c:v>31.05.2018</c:v>
                </c:pt>
                <c:pt idx="151">
                  <c:v>01.06.2018</c:v>
                </c:pt>
                <c:pt idx="152">
                  <c:v>02.06.2018</c:v>
                </c:pt>
                <c:pt idx="153">
                  <c:v>03.06.2018</c:v>
                </c:pt>
                <c:pt idx="154">
                  <c:v>04.06.2018</c:v>
                </c:pt>
                <c:pt idx="155">
                  <c:v>05.06.2018</c:v>
                </c:pt>
                <c:pt idx="156">
                  <c:v>06.06.2018</c:v>
                </c:pt>
                <c:pt idx="157">
                  <c:v>07.06.2018</c:v>
                </c:pt>
                <c:pt idx="158">
                  <c:v>08.06.2018</c:v>
                </c:pt>
                <c:pt idx="159">
                  <c:v>09.06.2018</c:v>
                </c:pt>
                <c:pt idx="160">
                  <c:v>10.06.2018</c:v>
                </c:pt>
                <c:pt idx="161">
                  <c:v>11.06.2018</c:v>
                </c:pt>
                <c:pt idx="162">
                  <c:v>12.06.2018</c:v>
                </c:pt>
                <c:pt idx="163">
                  <c:v>13.06.2018</c:v>
                </c:pt>
                <c:pt idx="164">
                  <c:v>14.06.2018</c:v>
                </c:pt>
                <c:pt idx="165">
                  <c:v>15.06.2018</c:v>
                </c:pt>
                <c:pt idx="166">
                  <c:v>16.06.2018</c:v>
                </c:pt>
                <c:pt idx="167">
                  <c:v>17.06.2018</c:v>
                </c:pt>
                <c:pt idx="168">
                  <c:v>18.06.2018</c:v>
                </c:pt>
                <c:pt idx="169">
                  <c:v>19.06.2018</c:v>
                </c:pt>
                <c:pt idx="170">
                  <c:v>20.06.2018</c:v>
                </c:pt>
                <c:pt idx="171">
                  <c:v>21.06.2018</c:v>
                </c:pt>
                <c:pt idx="172">
                  <c:v>22.06.2018</c:v>
                </c:pt>
                <c:pt idx="173">
                  <c:v>23.06.2018</c:v>
                </c:pt>
                <c:pt idx="174">
                  <c:v>24.06.2018</c:v>
                </c:pt>
                <c:pt idx="175">
                  <c:v>25.06.2018</c:v>
                </c:pt>
                <c:pt idx="176">
                  <c:v>26.06.2018</c:v>
                </c:pt>
                <c:pt idx="177">
                  <c:v>27.06.2018</c:v>
                </c:pt>
                <c:pt idx="178">
                  <c:v>28.06.2018</c:v>
                </c:pt>
                <c:pt idx="179">
                  <c:v>29.06.2018</c:v>
                </c:pt>
                <c:pt idx="180">
                  <c:v>30.06.2018</c:v>
                </c:pt>
                <c:pt idx="181">
                  <c:v>01.07.2018</c:v>
                </c:pt>
                <c:pt idx="182">
                  <c:v>02.07.2018</c:v>
                </c:pt>
                <c:pt idx="183">
                  <c:v>03.07.2018</c:v>
                </c:pt>
                <c:pt idx="184">
                  <c:v>04.07.2018</c:v>
                </c:pt>
                <c:pt idx="185">
                  <c:v>05.07.2018</c:v>
                </c:pt>
                <c:pt idx="186">
                  <c:v>06.07.2018</c:v>
                </c:pt>
                <c:pt idx="187">
                  <c:v>07.07.2018</c:v>
                </c:pt>
                <c:pt idx="188">
                  <c:v>08.07.2018</c:v>
                </c:pt>
                <c:pt idx="189">
                  <c:v>09.07.2018</c:v>
                </c:pt>
                <c:pt idx="190">
                  <c:v>10.07.2018</c:v>
                </c:pt>
                <c:pt idx="191">
                  <c:v>11.07.2018</c:v>
                </c:pt>
                <c:pt idx="192">
                  <c:v>12.07.2018</c:v>
                </c:pt>
                <c:pt idx="193">
                  <c:v>13.07.2018</c:v>
                </c:pt>
                <c:pt idx="194">
                  <c:v>14.07.2018</c:v>
                </c:pt>
                <c:pt idx="195">
                  <c:v>15.07.2018</c:v>
                </c:pt>
                <c:pt idx="196">
                  <c:v>16.07.2018</c:v>
                </c:pt>
                <c:pt idx="197">
                  <c:v>17.07.2018</c:v>
                </c:pt>
                <c:pt idx="198">
                  <c:v>18.07.2018</c:v>
                </c:pt>
                <c:pt idx="199">
                  <c:v>19.07.2018</c:v>
                </c:pt>
                <c:pt idx="200">
                  <c:v>20.07.2018</c:v>
                </c:pt>
                <c:pt idx="201">
                  <c:v>21.07.2018</c:v>
                </c:pt>
                <c:pt idx="202">
                  <c:v>22.07.2018</c:v>
                </c:pt>
                <c:pt idx="203">
                  <c:v>23.07.2018</c:v>
                </c:pt>
                <c:pt idx="204">
                  <c:v>24.07.2018</c:v>
                </c:pt>
                <c:pt idx="205">
                  <c:v>25.07.2018</c:v>
                </c:pt>
                <c:pt idx="206">
                  <c:v>26.07.2018</c:v>
                </c:pt>
                <c:pt idx="207">
                  <c:v>27.07.2018</c:v>
                </c:pt>
                <c:pt idx="208">
                  <c:v>28.07.2018</c:v>
                </c:pt>
                <c:pt idx="209">
                  <c:v>29.07.2018</c:v>
                </c:pt>
                <c:pt idx="210">
                  <c:v>30.07.2018</c:v>
                </c:pt>
                <c:pt idx="211">
                  <c:v>31.07.2018</c:v>
                </c:pt>
                <c:pt idx="212">
                  <c:v>01.08.2018</c:v>
                </c:pt>
                <c:pt idx="213">
                  <c:v>02.08.2018</c:v>
                </c:pt>
                <c:pt idx="214">
                  <c:v>03.08.2018</c:v>
                </c:pt>
                <c:pt idx="215">
                  <c:v>04.08.2018</c:v>
                </c:pt>
                <c:pt idx="216">
                  <c:v>05.08.2018</c:v>
                </c:pt>
                <c:pt idx="217">
                  <c:v>06.08.2018</c:v>
                </c:pt>
                <c:pt idx="218">
                  <c:v>07.08.2018</c:v>
                </c:pt>
                <c:pt idx="219">
                  <c:v>08.08.2018</c:v>
                </c:pt>
                <c:pt idx="220">
                  <c:v>09.08.2018</c:v>
                </c:pt>
                <c:pt idx="221">
                  <c:v>10.08.2018</c:v>
                </c:pt>
                <c:pt idx="222">
                  <c:v>11.08.2018</c:v>
                </c:pt>
                <c:pt idx="223">
                  <c:v>12.08.2018</c:v>
                </c:pt>
                <c:pt idx="224">
                  <c:v>13.08.2018</c:v>
                </c:pt>
                <c:pt idx="225">
                  <c:v>14.08.2018</c:v>
                </c:pt>
                <c:pt idx="226">
                  <c:v>15.08.2018</c:v>
                </c:pt>
                <c:pt idx="227">
                  <c:v>16.08.2018</c:v>
                </c:pt>
                <c:pt idx="228">
                  <c:v>17.08.2018</c:v>
                </c:pt>
                <c:pt idx="229">
                  <c:v>18.08.2018</c:v>
                </c:pt>
                <c:pt idx="230">
                  <c:v>19.08.2018</c:v>
                </c:pt>
                <c:pt idx="231">
                  <c:v>20.08.2018</c:v>
                </c:pt>
                <c:pt idx="232">
                  <c:v>21.08.2018</c:v>
                </c:pt>
                <c:pt idx="233">
                  <c:v>22.08.2018</c:v>
                </c:pt>
                <c:pt idx="234">
                  <c:v>23.08.2018</c:v>
                </c:pt>
                <c:pt idx="235">
                  <c:v>24.08.2018</c:v>
                </c:pt>
                <c:pt idx="236">
                  <c:v>25.08.2018</c:v>
                </c:pt>
                <c:pt idx="237">
                  <c:v>26.08.2018</c:v>
                </c:pt>
                <c:pt idx="238">
                  <c:v>27.08.2018</c:v>
                </c:pt>
                <c:pt idx="239">
                  <c:v>28.08.2018</c:v>
                </c:pt>
                <c:pt idx="240">
                  <c:v>29.08.2018</c:v>
                </c:pt>
                <c:pt idx="241">
                  <c:v>30.08.2018</c:v>
                </c:pt>
                <c:pt idx="242">
                  <c:v>31.08.2018</c:v>
                </c:pt>
                <c:pt idx="243">
                  <c:v>01.09.2018</c:v>
                </c:pt>
                <c:pt idx="244">
                  <c:v>02.09.2018</c:v>
                </c:pt>
                <c:pt idx="245">
                  <c:v>03.09.2018</c:v>
                </c:pt>
                <c:pt idx="246">
                  <c:v>04.09.2018</c:v>
                </c:pt>
                <c:pt idx="247">
                  <c:v>05.09.2018</c:v>
                </c:pt>
                <c:pt idx="248">
                  <c:v>06.09.2018</c:v>
                </c:pt>
                <c:pt idx="249">
                  <c:v>07.09.2018</c:v>
                </c:pt>
                <c:pt idx="250">
                  <c:v>08.09.2018</c:v>
                </c:pt>
                <c:pt idx="251">
                  <c:v>09.09.2018</c:v>
                </c:pt>
                <c:pt idx="252">
                  <c:v>10.09.2018</c:v>
                </c:pt>
                <c:pt idx="253">
                  <c:v>11.09.2018</c:v>
                </c:pt>
                <c:pt idx="254">
                  <c:v>12.09.2018</c:v>
                </c:pt>
                <c:pt idx="255">
                  <c:v>13.09.2018</c:v>
                </c:pt>
                <c:pt idx="256">
                  <c:v>14.09.2018</c:v>
                </c:pt>
                <c:pt idx="257">
                  <c:v>15.09.2018</c:v>
                </c:pt>
                <c:pt idx="258">
                  <c:v>16.09.2018</c:v>
                </c:pt>
                <c:pt idx="259">
                  <c:v>17.09.2018</c:v>
                </c:pt>
                <c:pt idx="260">
                  <c:v>18.09.2018</c:v>
                </c:pt>
                <c:pt idx="261">
                  <c:v>19.09.2018</c:v>
                </c:pt>
                <c:pt idx="262">
                  <c:v>20.09.2018</c:v>
                </c:pt>
                <c:pt idx="263">
                  <c:v>21.09.2018</c:v>
                </c:pt>
                <c:pt idx="264">
                  <c:v>22.09.2018</c:v>
                </c:pt>
                <c:pt idx="265">
                  <c:v>23.09.2018</c:v>
                </c:pt>
                <c:pt idx="266">
                  <c:v>24.09.2018</c:v>
                </c:pt>
                <c:pt idx="267">
                  <c:v>25.09.2018</c:v>
                </c:pt>
                <c:pt idx="268">
                  <c:v>26.09.2018</c:v>
                </c:pt>
                <c:pt idx="269">
                  <c:v>27.09.2018</c:v>
                </c:pt>
                <c:pt idx="270">
                  <c:v>28.09.2018</c:v>
                </c:pt>
                <c:pt idx="271">
                  <c:v>29.09.2018</c:v>
                </c:pt>
                <c:pt idx="272">
                  <c:v>30.09.2018</c:v>
                </c:pt>
                <c:pt idx="273">
                  <c:v>01.10.2018</c:v>
                </c:pt>
                <c:pt idx="274">
                  <c:v>02.10.2018</c:v>
                </c:pt>
                <c:pt idx="275">
                  <c:v>03.10.2018</c:v>
                </c:pt>
                <c:pt idx="276">
                  <c:v>04.10.2018</c:v>
                </c:pt>
                <c:pt idx="277">
                  <c:v>05.10.2018</c:v>
                </c:pt>
                <c:pt idx="278">
                  <c:v>06.10.2018</c:v>
                </c:pt>
                <c:pt idx="279">
                  <c:v>07.10.2018</c:v>
                </c:pt>
                <c:pt idx="280">
                  <c:v>08.10.2018</c:v>
                </c:pt>
                <c:pt idx="281">
                  <c:v>09.10.2018</c:v>
                </c:pt>
                <c:pt idx="282">
                  <c:v>10.10.2018</c:v>
                </c:pt>
                <c:pt idx="283">
                  <c:v>11.10.2018</c:v>
                </c:pt>
                <c:pt idx="284">
                  <c:v>12.10.2018</c:v>
                </c:pt>
                <c:pt idx="285">
                  <c:v>13.10.2018</c:v>
                </c:pt>
                <c:pt idx="286">
                  <c:v>14.10.2018</c:v>
                </c:pt>
                <c:pt idx="287">
                  <c:v>15.10.2018</c:v>
                </c:pt>
                <c:pt idx="288">
                  <c:v>16.10.2018</c:v>
                </c:pt>
                <c:pt idx="289">
                  <c:v>17.10.2018</c:v>
                </c:pt>
                <c:pt idx="290">
                  <c:v>18.10.2018</c:v>
                </c:pt>
                <c:pt idx="291">
                  <c:v>19.10.2018</c:v>
                </c:pt>
                <c:pt idx="292">
                  <c:v>20.10.2018</c:v>
                </c:pt>
                <c:pt idx="293">
                  <c:v>21.10.2018</c:v>
                </c:pt>
                <c:pt idx="294">
                  <c:v>22.10.2018</c:v>
                </c:pt>
                <c:pt idx="295">
                  <c:v>23.10.2018</c:v>
                </c:pt>
                <c:pt idx="296">
                  <c:v>24.10.2018</c:v>
                </c:pt>
                <c:pt idx="297">
                  <c:v>25.10.2018</c:v>
                </c:pt>
                <c:pt idx="298">
                  <c:v>26.10.2018</c:v>
                </c:pt>
                <c:pt idx="299">
                  <c:v>27.10.2018</c:v>
                </c:pt>
                <c:pt idx="300">
                  <c:v>28.10.2018</c:v>
                </c:pt>
                <c:pt idx="301">
                  <c:v>29.10.2018</c:v>
                </c:pt>
                <c:pt idx="302">
                  <c:v>30.10.2018</c:v>
                </c:pt>
                <c:pt idx="303">
                  <c:v>31.10.2018</c:v>
                </c:pt>
                <c:pt idx="304">
                  <c:v>01.11.2018</c:v>
                </c:pt>
                <c:pt idx="305">
                  <c:v>02.11.2018</c:v>
                </c:pt>
                <c:pt idx="306">
                  <c:v>03.11.2018</c:v>
                </c:pt>
                <c:pt idx="307">
                  <c:v>04.11.2018</c:v>
                </c:pt>
                <c:pt idx="308">
                  <c:v>05.11.2018</c:v>
                </c:pt>
                <c:pt idx="309">
                  <c:v>06.11.2018</c:v>
                </c:pt>
                <c:pt idx="310">
                  <c:v>07.11.2018</c:v>
                </c:pt>
                <c:pt idx="311">
                  <c:v>08.11.2018</c:v>
                </c:pt>
                <c:pt idx="312">
                  <c:v>09.11.2018</c:v>
                </c:pt>
                <c:pt idx="313">
                  <c:v>10.11.2018</c:v>
                </c:pt>
                <c:pt idx="314">
                  <c:v>11.11.2018</c:v>
                </c:pt>
                <c:pt idx="315">
                  <c:v>12.11.2018</c:v>
                </c:pt>
                <c:pt idx="316">
                  <c:v>13.11.2018</c:v>
                </c:pt>
                <c:pt idx="317">
                  <c:v>14.11.2018</c:v>
                </c:pt>
                <c:pt idx="318">
                  <c:v>15.11.2018</c:v>
                </c:pt>
                <c:pt idx="319">
                  <c:v>16.11.2018</c:v>
                </c:pt>
                <c:pt idx="320">
                  <c:v>17.11.2018</c:v>
                </c:pt>
                <c:pt idx="321">
                  <c:v>18.11.2018</c:v>
                </c:pt>
                <c:pt idx="322">
                  <c:v>19.11.2018</c:v>
                </c:pt>
                <c:pt idx="323">
                  <c:v>20.11.2018</c:v>
                </c:pt>
                <c:pt idx="324">
                  <c:v>21.11.2018</c:v>
                </c:pt>
                <c:pt idx="325">
                  <c:v>22.11.2018</c:v>
                </c:pt>
                <c:pt idx="326">
                  <c:v>23.11.2018</c:v>
                </c:pt>
                <c:pt idx="327">
                  <c:v>24.11.2018</c:v>
                </c:pt>
                <c:pt idx="328">
                  <c:v>25.11.2018</c:v>
                </c:pt>
                <c:pt idx="329">
                  <c:v>26.11.2018</c:v>
                </c:pt>
                <c:pt idx="330">
                  <c:v>27.11.2018</c:v>
                </c:pt>
                <c:pt idx="331">
                  <c:v>28.11.2018</c:v>
                </c:pt>
                <c:pt idx="332">
                  <c:v>29.11.2018</c:v>
                </c:pt>
                <c:pt idx="333">
                  <c:v>30.11.2018</c:v>
                </c:pt>
                <c:pt idx="334">
                  <c:v>01.12.2018</c:v>
                </c:pt>
                <c:pt idx="335">
                  <c:v>02.12.2018</c:v>
                </c:pt>
                <c:pt idx="336">
                  <c:v>03.12.2018</c:v>
                </c:pt>
                <c:pt idx="337">
                  <c:v>04.12.2018</c:v>
                </c:pt>
                <c:pt idx="338">
                  <c:v>05.12.2018</c:v>
                </c:pt>
                <c:pt idx="339">
                  <c:v>06.12.2018</c:v>
                </c:pt>
                <c:pt idx="340">
                  <c:v>07.12.2018</c:v>
                </c:pt>
                <c:pt idx="341">
                  <c:v>08.12.2018</c:v>
                </c:pt>
                <c:pt idx="342">
                  <c:v>09.12.2018</c:v>
                </c:pt>
                <c:pt idx="343">
                  <c:v>10.12.2018</c:v>
                </c:pt>
                <c:pt idx="344">
                  <c:v>11.12.2018</c:v>
                </c:pt>
                <c:pt idx="345">
                  <c:v>12.12.2018</c:v>
                </c:pt>
                <c:pt idx="346">
                  <c:v>13.12.2018</c:v>
                </c:pt>
                <c:pt idx="347">
                  <c:v>14.12.2018</c:v>
                </c:pt>
                <c:pt idx="348">
                  <c:v>15.12.2018</c:v>
                </c:pt>
                <c:pt idx="349">
                  <c:v>16.12.2018</c:v>
                </c:pt>
                <c:pt idx="350">
                  <c:v>17.12.2018</c:v>
                </c:pt>
                <c:pt idx="351">
                  <c:v>18.12.2018</c:v>
                </c:pt>
                <c:pt idx="352">
                  <c:v>19.12.2018</c:v>
                </c:pt>
                <c:pt idx="353">
                  <c:v>20.12.2018</c:v>
                </c:pt>
                <c:pt idx="354">
                  <c:v>21.12.2018</c:v>
                </c:pt>
                <c:pt idx="355">
                  <c:v>22.12.2018</c:v>
                </c:pt>
                <c:pt idx="356">
                  <c:v>23.12.2018</c:v>
                </c:pt>
                <c:pt idx="357">
                  <c:v>24.12.2018</c:v>
                </c:pt>
                <c:pt idx="358">
                  <c:v>25.12.2018</c:v>
                </c:pt>
                <c:pt idx="359">
                  <c:v>26.12.2018</c:v>
                </c:pt>
                <c:pt idx="360">
                  <c:v>27.12.2018</c:v>
                </c:pt>
                <c:pt idx="361">
                  <c:v>28.12.2018</c:v>
                </c:pt>
                <c:pt idx="362">
                  <c:v>29.12.2018</c:v>
                </c:pt>
                <c:pt idx="363">
                  <c:v>30.12.2018</c:v>
                </c:pt>
                <c:pt idx="364">
                  <c:v>31.12.2018</c:v>
                </c:pt>
                <c:pt idx="365">
                  <c:v>01.01.2019</c:v>
                </c:pt>
                <c:pt idx="366">
                  <c:v>02.01.2019</c:v>
                </c:pt>
                <c:pt idx="367">
                  <c:v>03.01.2019</c:v>
                </c:pt>
                <c:pt idx="368">
                  <c:v>04.01.2019</c:v>
                </c:pt>
                <c:pt idx="369">
                  <c:v>05.01.2019</c:v>
                </c:pt>
                <c:pt idx="370">
                  <c:v>06.01.2019</c:v>
                </c:pt>
                <c:pt idx="371">
                  <c:v>07.01.2019</c:v>
                </c:pt>
                <c:pt idx="372">
                  <c:v>08.01.2019</c:v>
                </c:pt>
                <c:pt idx="373">
                  <c:v>09.01.2019</c:v>
                </c:pt>
                <c:pt idx="374">
                  <c:v>10.01.2019</c:v>
                </c:pt>
                <c:pt idx="375">
                  <c:v>11.01.2019</c:v>
                </c:pt>
                <c:pt idx="376">
                  <c:v>12.01.2019</c:v>
                </c:pt>
                <c:pt idx="377">
                  <c:v>13.01.2019</c:v>
                </c:pt>
                <c:pt idx="378">
                  <c:v>14.01.2019</c:v>
                </c:pt>
                <c:pt idx="379">
                  <c:v>15.01.2019</c:v>
                </c:pt>
                <c:pt idx="380">
                  <c:v>16.01.2019</c:v>
                </c:pt>
                <c:pt idx="381">
                  <c:v>17.01.2019</c:v>
                </c:pt>
                <c:pt idx="382">
                  <c:v>18.01.2019</c:v>
                </c:pt>
                <c:pt idx="383">
                  <c:v>19.01.2019</c:v>
                </c:pt>
                <c:pt idx="384">
                  <c:v>20.01.2019</c:v>
                </c:pt>
                <c:pt idx="385">
                  <c:v>21.01.2019</c:v>
                </c:pt>
                <c:pt idx="386">
                  <c:v>22.01.2019</c:v>
                </c:pt>
                <c:pt idx="387">
                  <c:v>23.01.2019</c:v>
                </c:pt>
                <c:pt idx="388">
                  <c:v>24.01.2019</c:v>
                </c:pt>
                <c:pt idx="389">
                  <c:v>25.01.2019</c:v>
                </c:pt>
                <c:pt idx="390">
                  <c:v>26.01.2019</c:v>
                </c:pt>
                <c:pt idx="391">
                  <c:v>27.01.2019</c:v>
                </c:pt>
                <c:pt idx="392">
                  <c:v>28.01.2019</c:v>
                </c:pt>
                <c:pt idx="393">
                  <c:v>29.01.2019</c:v>
                </c:pt>
                <c:pt idx="394">
                  <c:v>30.01.2019</c:v>
                </c:pt>
                <c:pt idx="395">
                  <c:v>31.01.2019</c:v>
                </c:pt>
              </c:strCache>
            </c:strRef>
          </c:cat>
          <c:val>
            <c:numRef>
              <c:f>Sheet1!$B$2:$B$397</c:f>
              <c:numCache>
                <c:formatCode>General</c:formatCode>
                <c:ptCount val="396"/>
                <c:pt idx="0">
                  <c:v>56110</c:v>
                </c:pt>
                <c:pt idx="1">
                  <c:v>69344</c:v>
                </c:pt>
                <c:pt idx="2">
                  <c:v>88146</c:v>
                </c:pt>
                <c:pt idx="3">
                  <c:v>72798</c:v>
                </c:pt>
                <c:pt idx="4">
                  <c:v>78323</c:v>
                </c:pt>
                <c:pt idx="5">
                  <c:v>122972</c:v>
                </c:pt>
                <c:pt idx="6">
                  <c:v>165557</c:v>
                </c:pt>
                <c:pt idx="7">
                  <c:v>168912</c:v>
                </c:pt>
                <c:pt idx="8">
                  <c:v>376307</c:v>
                </c:pt>
                <c:pt idx="9">
                  <c:v>451988</c:v>
                </c:pt>
                <c:pt idx="10">
                  <c:v>222101</c:v>
                </c:pt>
                <c:pt idx="11">
                  <c:v>146869</c:v>
                </c:pt>
                <c:pt idx="12">
                  <c:v>99227</c:v>
                </c:pt>
                <c:pt idx="13">
                  <c:v>74620</c:v>
                </c:pt>
                <c:pt idx="14">
                  <c:v>64426</c:v>
                </c:pt>
                <c:pt idx="15">
                  <c:v>68367</c:v>
                </c:pt>
                <c:pt idx="16">
                  <c:v>189614</c:v>
                </c:pt>
                <c:pt idx="17">
                  <c:v>75853</c:v>
                </c:pt>
                <c:pt idx="18">
                  <c:v>64418</c:v>
                </c:pt>
                <c:pt idx="19">
                  <c:v>106660</c:v>
                </c:pt>
                <c:pt idx="20">
                  <c:v>129834</c:v>
                </c:pt>
                <c:pt idx="21">
                  <c:v>199971</c:v>
                </c:pt>
                <c:pt idx="22">
                  <c:v>277839</c:v>
                </c:pt>
                <c:pt idx="23">
                  <c:v>193727</c:v>
                </c:pt>
                <c:pt idx="24">
                  <c:v>213857</c:v>
                </c:pt>
                <c:pt idx="25">
                  <c:v>168609</c:v>
                </c:pt>
                <c:pt idx="26">
                  <c:v>186412</c:v>
                </c:pt>
                <c:pt idx="27">
                  <c:v>241235</c:v>
                </c:pt>
                <c:pt idx="28">
                  <c:v>175948</c:v>
                </c:pt>
                <c:pt idx="29">
                  <c:v>117824</c:v>
                </c:pt>
                <c:pt idx="30">
                  <c:v>67585</c:v>
                </c:pt>
                <c:pt idx="31">
                  <c:v>43267</c:v>
                </c:pt>
                <c:pt idx="32">
                  <c:v>48950</c:v>
                </c:pt>
                <c:pt idx="33">
                  <c:v>45493</c:v>
                </c:pt>
                <c:pt idx="34">
                  <c:v>42031</c:v>
                </c:pt>
                <c:pt idx="35">
                  <c:v>30063</c:v>
                </c:pt>
                <c:pt idx="36">
                  <c:v>22933</c:v>
                </c:pt>
                <c:pt idx="37">
                  <c:v>28886</c:v>
                </c:pt>
                <c:pt idx="38">
                  <c:v>25943</c:v>
                </c:pt>
                <c:pt idx="39">
                  <c:v>13416</c:v>
                </c:pt>
                <c:pt idx="40">
                  <c:v>28403</c:v>
                </c:pt>
                <c:pt idx="41">
                  <c:v>14885</c:v>
                </c:pt>
                <c:pt idx="42">
                  <c:v>11780</c:v>
                </c:pt>
                <c:pt idx="43">
                  <c:v>9291</c:v>
                </c:pt>
                <c:pt idx="44">
                  <c:v>15475</c:v>
                </c:pt>
                <c:pt idx="45">
                  <c:v>13470</c:v>
                </c:pt>
                <c:pt idx="46">
                  <c:v>15978</c:v>
                </c:pt>
                <c:pt idx="47">
                  <c:v>20476</c:v>
                </c:pt>
                <c:pt idx="48">
                  <c:v>22166</c:v>
                </c:pt>
                <c:pt idx="49">
                  <c:v>25175</c:v>
                </c:pt>
                <c:pt idx="50">
                  <c:v>24245</c:v>
                </c:pt>
                <c:pt idx="51">
                  <c:v>29536</c:v>
                </c:pt>
                <c:pt idx="52">
                  <c:v>15572</c:v>
                </c:pt>
                <c:pt idx="53">
                  <c:v>13833</c:v>
                </c:pt>
                <c:pt idx="54">
                  <c:v>20685</c:v>
                </c:pt>
                <c:pt idx="55">
                  <c:v>15128</c:v>
                </c:pt>
                <c:pt idx="56">
                  <c:v>11761</c:v>
                </c:pt>
                <c:pt idx="57">
                  <c:v>10811</c:v>
                </c:pt>
                <c:pt idx="58">
                  <c:v>14673</c:v>
                </c:pt>
                <c:pt idx="59">
                  <c:v>11327</c:v>
                </c:pt>
                <c:pt idx="60">
                  <c:v>7367</c:v>
                </c:pt>
                <c:pt idx="61">
                  <c:v>18436</c:v>
                </c:pt>
                <c:pt idx="62">
                  <c:v>15536</c:v>
                </c:pt>
                <c:pt idx="63">
                  <c:v>9344</c:v>
                </c:pt>
                <c:pt idx="64">
                  <c:v>7749</c:v>
                </c:pt>
                <c:pt idx="65">
                  <c:v>128380</c:v>
                </c:pt>
                <c:pt idx="66">
                  <c:v>29060</c:v>
                </c:pt>
                <c:pt idx="67">
                  <c:v>30330</c:v>
                </c:pt>
                <c:pt idx="68">
                  <c:v>28207</c:v>
                </c:pt>
                <c:pt idx="69">
                  <c:v>18608</c:v>
                </c:pt>
                <c:pt idx="70">
                  <c:v>11038</c:v>
                </c:pt>
                <c:pt idx="71">
                  <c:v>11278</c:v>
                </c:pt>
                <c:pt idx="72">
                  <c:v>22326</c:v>
                </c:pt>
                <c:pt idx="73">
                  <c:v>17897</c:v>
                </c:pt>
                <c:pt idx="74">
                  <c:v>37306</c:v>
                </c:pt>
                <c:pt idx="75">
                  <c:v>18664</c:v>
                </c:pt>
                <c:pt idx="76">
                  <c:v>30534</c:v>
                </c:pt>
                <c:pt idx="77">
                  <c:v>25071</c:v>
                </c:pt>
                <c:pt idx="78">
                  <c:v>14514</c:v>
                </c:pt>
                <c:pt idx="79">
                  <c:v>12756</c:v>
                </c:pt>
                <c:pt idx="80">
                  <c:v>12855</c:v>
                </c:pt>
                <c:pt idx="81">
                  <c:v>17202</c:v>
                </c:pt>
                <c:pt idx="82">
                  <c:v>11701</c:v>
                </c:pt>
                <c:pt idx="83">
                  <c:v>19593</c:v>
                </c:pt>
                <c:pt idx="84">
                  <c:v>32273</c:v>
                </c:pt>
                <c:pt idx="85">
                  <c:v>15813</c:v>
                </c:pt>
                <c:pt idx="86">
                  <c:v>12546</c:v>
                </c:pt>
                <c:pt idx="87">
                  <c:v>12042</c:v>
                </c:pt>
                <c:pt idx="88">
                  <c:v>22033</c:v>
                </c:pt>
                <c:pt idx="89">
                  <c:v>26053</c:v>
                </c:pt>
                <c:pt idx="90">
                  <c:v>24580</c:v>
                </c:pt>
                <c:pt idx="91">
                  <c:v>154566</c:v>
                </c:pt>
                <c:pt idx="92">
                  <c:v>78152</c:v>
                </c:pt>
                <c:pt idx="93">
                  <c:v>39675</c:v>
                </c:pt>
                <c:pt idx="94">
                  <c:v>22061</c:v>
                </c:pt>
                <c:pt idx="95">
                  <c:v>13778</c:v>
                </c:pt>
                <c:pt idx="96">
                  <c:v>13250</c:v>
                </c:pt>
                <c:pt idx="97">
                  <c:v>9887</c:v>
                </c:pt>
                <c:pt idx="98">
                  <c:v>14797</c:v>
                </c:pt>
                <c:pt idx="99">
                  <c:v>22440</c:v>
                </c:pt>
                <c:pt idx="100">
                  <c:v>19123</c:v>
                </c:pt>
                <c:pt idx="101">
                  <c:v>14509</c:v>
                </c:pt>
                <c:pt idx="102">
                  <c:v>12404</c:v>
                </c:pt>
                <c:pt idx="103">
                  <c:v>21205</c:v>
                </c:pt>
                <c:pt idx="104">
                  <c:v>20940</c:v>
                </c:pt>
                <c:pt idx="105">
                  <c:v>18060</c:v>
                </c:pt>
                <c:pt idx="106">
                  <c:v>11048</c:v>
                </c:pt>
                <c:pt idx="107">
                  <c:v>9160</c:v>
                </c:pt>
                <c:pt idx="108">
                  <c:v>7771</c:v>
                </c:pt>
                <c:pt idx="109">
                  <c:v>7837</c:v>
                </c:pt>
                <c:pt idx="110">
                  <c:v>7439</c:v>
                </c:pt>
                <c:pt idx="111">
                  <c:v>12914</c:v>
                </c:pt>
                <c:pt idx="112">
                  <c:v>7607</c:v>
                </c:pt>
                <c:pt idx="113">
                  <c:v>11281</c:v>
                </c:pt>
                <c:pt idx="114">
                  <c:v>11576</c:v>
                </c:pt>
                <c:pt idx="115">
                  <c:v>9259</c:v>
                </c:pt>
                <c:pt idx="116">
                  <c:v>15778</c:v>
                </c:pt>
                <c:pt idx="117">
                  <c:v>8906</c:v>
                </c:pt>
                <c:pt idx="118">
                  <c:v>9195</c:v>
                </c:pt>
                <c:pt idx="119">
                  <c:v>7114</c:v>
                </c:pt>
                <c:pt idx="120">
                  <c:v>9009</c:v>
                </c:pt>
                <c:pt idx="121">
                  <c:v>7323</c:v>
                </c:pt>
                <c:pt idx="122">
                  <c:v>16048</c:v>
                </c:pt>
                <c:pt idx="123">
                  <c:v>8365</c:v>
                </c:pt>
                <c:pt idx="124">
                  <c:v>13787</c:v>
                </c:pt>
                <c:pt idx="125">
                  <c:v>47553</c:v>
                </c:pt>
                <c:pt idx="126">
                  <c:v>56903</c:v>
                </c:pt>
                <c:pt idx="127">
                  <c:v>80905</c:v>
                </c:pt>
                <c:pt idx="128">
                  <c:v>89217</c:v>
                </c:pt>
                <c:pt idx="129">
                  <c:v>71475</c:v>
                </c:pt>
                <c:pt idx="130">
                  <c:v>34417</c:v>
                </c:pt>
                <c:pt idx="131">
                  <c:v>45346</c:v>
                </c:pt>
                <c:pt idx="132">
                  <c:v>90213</c:v>
                </c:pt>
                <c:pt idx="133">
                  <c:v>40049</c:v>
                </c:pt>
                <c:pt idx="134">
                  <c:v>21842</c:v>
                </c:pt>
                <c:pt idx="135">
                  <c:v>22737</c:v>
                </c:pt>
                <c:pt idx="136">
                  <c:v>17047</c:v>
                </c:pt>
                <c:pt idx="137">
                  <c:v>6442</c:v>
                </c:pt>
                <c:pt idx="138">
                  <c:v>15460</c:v>
                </c:pt>
                <c:pt idx="139">
                  <c:v>29812</c:v>
                </c:pt>
                <c:pt idx="140">
                  <c:v>19486</c:v>
                </c:pt>
                <c:pt idx="141">
                  <c:v>18617</c:v>
                </c:pt>
                <c:pt idx="142">
                  <c:v>84952</c:v>
                </c:pt>
                <c:pt idx="143">
                  <c:v>61956</c:v>
                </c:pt>
                <c:pt idx="144">
                  <c:v>71007</c:v>
                </c:pt>
                <c:pt idx="145">
                  <c:v>33929</c:v>
                </c:pt>
                <c:pt idx="146">
                  <c:v>61690</c:v>
                </c:pt>
                <c:pt idx="147">
                  <c:v>38136</c:v>
                </c:pt>
                <c:pt idx="148">
                  <c:v>14681</c:v>
                </c:pt>
                <c:pt idx="149">
                  <c:v>14292</c:v>
                </c:pt>
                <c:pt idx="150">
                  <c:v>13489</c:v>
                </c:pt>
                <c:pt idx="151">
                  <c:v>15289</c:v>
                </c:pt>
                <c:pt idx="152">
                  <c:v>10961</c:v>
                </c:pt>
                <c:pt idx="153">
                  <c:v>7909</c:v>
                </c:pt>
                <c:pt idx="154">
                  <c:v>5240</c:v>
                </c:pt>
                <c:pt idx="155">
                  <c:v>2580</c:v>
                </c:pt>
                <c:pt idx="156">
                  <c:v>10878</c:v>
                </c:pt>
                <c:pt idx="157">
                  <c:v>6212</c:v>
                </c:pt>
                <c:pt idx="158">
                  <c:v>10314</c:v>
                </c:pt>
                <c:pt idx="159">
                  <c:v>6029</c:v>
                </c:pt>
                <c:pt idx="160">
                  <c:v>3834</c:v>
                </c:pt>
                <c:pt idx="161">
                  <c:v>2670</c:v>
                </c:pt>
                <c:pt idx="162">
                  <c:v>1867</c:v>
                </c:pt>
                <c:pt idx="163">
                  <c:v>1586</c:v>
                </c:pt>
                <c:pt idx="164">
                  <c:v>12931</c:v>
                </c:pt>
                <c:pt idx="165">
                  <c:v>19845</c:v>
                </c:pt>
                <c:pt idx="166">
                  <c:v>105160</c:v>
                </c:pt>
                <c:pt idx="167">
                  <c:v>34190</c:v>
                </c:pt>
                <c:pt idx="168">
                  <c:v>18559</c:v>
                </c:pt>
                <c:pt idx="169">
                  <c:v>37916</c:v>
                </c:pt>
                <c:pt idx="170">
                  <c:v>131818</c:v>
                </c:pt>
                <c:pt idx="171">
                  <c:v>85387</c:v>
                </c:pt>
                <c:pt idx="172">
                  <c:v>77088</c:v>
                </c:pt>
                <c:pt idx="173">
                  <c:v>63053</c:v>
                </c:pt>
                <c:pt idx="174">
                  <c:v>97964</c:v>
                </c:pt>
                <c:pt idx="175">
                  <c:v>93103</c:v>
                </c:pt>
                <c:pt idx="176">
                  <c:v>89721</c:v>
                </c:pt>
                <c:pt idx="177">
                  <c:v>61213</c:v>
                </c:pt>
                <c:pt idx="178">
                  <c:v>85910</c:v>
                </c:pt>
                <c:pt idx="179">
                  <c:v>86624</c:v>
                </c:pt>
                <c:pt idx="180">
                  <c:v>64691</c:v>
                </c:pt>
                <c:pt idx="181">
                  <c:v>108454</c:v>
                </c:pt>
                <c:pt idx="182">
                  <c:v>92055</c:v>
                </c:pt>
                <c:pt idx="183">
                  <c:v>60849</c:v>
                </c:pt>
                <c:pt idx="184">
                  <c:v>60757</c:v>
                </c:pt>
                <c:pt idx="185">
                  <c:v>62167</c:v>
                </c:pt>
                <c:pt idx="186">
                  <c:v>75631</c:v>
                </c:pt>
                <c:pt idx="187">
                  <c:v>71708</c:v>
                </c:pt>
                <c:pt idx="188">
                  <c:v>87605</c:v>
                </c:pt>
                <c:pt idx="189">
                  <c:v>55170</c:v>
                </c:pt>
                <c:pt idx="190">
                  <c:v>43668</c:v>
                </c:pt>
                <c:pt idx="191">
                  <c:v>46145</c:v>
                </c:pt>
                <c:pt idx="192">
                  <c:v>46720</c:v>
                </c:pt>
                <c:pt idx="193">
                  <c:v>41074</c:v>
                </c:pt>
                <c:pt idx="194">
                  <c:v>45665</c:v>
                </c:pt>
                <c:pt idx="195">
                  <c:v>139731</c:v>
                </c:pt>
                <c:pt idx="196">
                  <c:v>47619</c:v>
                </c:pt>
                <c:pt idx="197">
                  <c:v>9730</c:v>
                </c:pt>
                <c:pt idx="198">
                  <c:v>10521</c:v>
                </c:pt>
                <c:pt idx="199">
                  <c:v>11147</c:v>
                </c:pt>
                <c:pt idx="200">
                  <c:v>19255</c:v>
                </c:pt>
                <c:pt idx="201">
                  <c:v>74391</c:v>
                </c:pt>
                <c:pt idx="202">
                  <c:v>96020</c:v>
                </c:pt>
                <c:pt idx="203">
                  <c:v>91874</c:v>
                </c:pt>
                <c:pt idx="204">
                  <c:v>72360</c:v>
                </c:pt>
                <c:pt idx="205">
                  <c:v>58593</c:v>
                </c:pt>
                <c:pt idx="206">
                  <c:v>60899</c:v>
                </c:pt>
                <c:pt idx="207">
                  <c:v>47312</c:v>
                </c:pt>
                <c:pt idx="208">
                  <c:v>60420</c:v>
                </c:pt>
                <c:pt idx="209">
                  <c:v>101995</c:v>
                </c:pt>
                <c:pt idx="210">
                  <c:v>80106</c:v>
                </c:pt>
                <c:pt idx="211">
                  <c:v>76159</c:v>
                </c:pt>
                <c:pt idx="212">
                  <c:v>61744</c:v>
                </c:pt>
                <c:pt idx="213">
                  <c:v>79145</c:v>
                </c:pt>
                <c:pt idx="214">
                  <c:v>33932</c:v>
                </c:pt>
                <c:pt idx="215">
                  <c:v>94437</c:v>
                </c:pt>
                <c:pt idx="216">
                  <c:v>96749</c:v>
                </c:pt>
                <c:pt idx="217">
                  <c:v>80213</c:v>
                </c:pt>
                <c:pt idx="218">
                  <c:v>159182</c:v>
                </c:pt>
                <c:pt idx="219">
                  <c:v>104868</c:v>
                </c:pt>
                <c:pt idx="220">
                  <c:v>125818</c:v>
                </c:pt>
                <c:pt idx="221">
                  <c:v>132941</c:v>
                </c:pt>
                <c:pt idx="222">
                  <c:v>86440</c:v>
                </c:pt>
                <c:pt idx="223">
                  <c:v>91147</c:v>
                </c:pt>
                <c:pt idx="224">
                  <c:v>90261</c:v>
                </c:pt>
                <c:pt idx="225">
                  <c:v>85304</c:v>
                </c:pt>
                <c:pt idx="226">
                  <c:v>102613</c:v>
                </c:pt>
                <c:pt idx="227">
                  <c:v>117188</c:v>
                </c:pt>
                <c:pt idx="228">
                  <c:v>87203</c:v>
                </c:pt>
                <c:pt idx="229">
                  <c:v>103676</c:v>
                </c:pt>
                <c:pt idx="230">
                  <c:v>135998</c:v>
                </c:pt>
                <c:pt idx="231">
                  <c:v>187317</c:v>
                </c:pt>
                <c:pt idx="232">
                  <c:v>130738</c:v>
                </c:pt>
                <c:pt idx="233">
                  <c:v>116148</c:v>
                </c:pt>
                <c:pt idx="234">
                  <c:v>149624</c:v>
                </c:pt>
                <c:pt idx="235">
                  <c:v>112399</c:v>
                </c:pt>
                <c:pt idx="236">
                  <c:v>117551</c:v>
                </c:pt>
                <c:pt idx="237">
                  <c:v>185833</c:v>
                </c:pt>
                <c:pt idx="238">
                  <c:v>129406</c:v>
                </c:pt>
                <c:pt idx="239">
                  <c:v>95852</c:v>
                </c:pt>
                <c:pt idx="240">
                  <c:v>58741</c:v>
                </c:pt>
                <c:pt idx="241">
                  <c:v>44349</c:v>
                </c:pt>
                <c:pt idx="242">
                  <c:v>42842</c:v>
                </c:pt>
                <c:pt idx="243">
                  <c:v>38787</c:v>
                </c:pt>
                <c:pt idx="244">
                  <c:v>42506</c:v>
                </c:pt>
                <c:pt idx="245">
                  <c:v>31233</c:v>
                </c:pt>
                <c:pt idx="246">
                  <c:v>29417</c:v>
                </c:pt>
                <c:pt idx="247">
                  <c:v>31148</c:v>
                </c:pt>
                <c:pt idx="248">
                  <c:v>27409</c:v>
                </c:pt>
                <c:pt idx="249">
                  <c:v>33842</c:v>
                </c:pt>
                <c:pt idx="250">
                  <c:v>18064</c:v>
                </c:pt>
                <c:pt idx="251">
                  <c:v>27307</c:v>
                </c:pt>
                <c:pt idx="252">
                  <c:v>19649</c:v>
                </c:pt>
                <c:pt idx="253">
                  <c:v>15418</c:v>
                </c:pt>
                <c:pt idx="254">
                  <c:v>21101</c:v>
                </c:pt>
                <c:pt idx="255">
                  <c:v>29528</c:v>
                </c:pt>
                <c:pt idx="256">
                  <c:v>24354</c:v>
                </c:pt>
                <c:pt idx="257">
                  <c:v>17237</c:v>
                </c:pt>
                <c:pt idx="258">
                  <c:v>18883</c:v>
                </c:pt>
                <c:pt idx="259">
                  <c:v>16011</c:v>
                </c:pt>
                <c:pt idx="260">
                  <c:v>10020</c:v>
                </c:pt>
                <c:pt idx="261">
                  <c:v>19115</c:v>
                </c:pt>
                <c:pt idx="262">
                  <c:v>12422</c:v>
                </c:pt>
                <c:pt idx="263">
                  <c:v>20228</c:v>
                </c:pt>
                <c:pt idx="264">
                  <c:v>27520</c:v>
                </c:pt>
                <c:pt idx="265">
                  <c:v>19580</c:v>
                </c:pt>
                <c:pt idx="266">
                  <c:v>20392</c:v>
                </c:pt>
                <c:pt idx="267">
                  <c:v>22833</c:v>
                </c:pt>
                <c:pt idx="268">
                  <c:v>36287</c:v>
                </c:pt>
                <c:pt idx="269">
                  <c:v>21676</c:v>
                </c:pt>
                <c:pt idx="270">
                  <c:v>16277</c:v>
                </c:pt>
                <c:pt idx="271">
                  <c:v>17090</c:v>
                </c:pt>
                <c:pt idx="272">
                  <c:v>22726</c:v>
                </c:pt>
                <c:pt idx="273">
                  <c:v>32421</c:v>
                </c:pt>
                <c:pt idx="274">
                  <c:v>23420</c:v>
                </c:pt>
                <c:pt idx="275">
                  <c:v>34153</c:v>
                </c:pt>
                <c:pt idx="276">
                  <c:v>39725</c:v>
                </c:pt>
                <c:pt idx="277">
                  <c:v>29568</c:v>
                </c:pt>
                <c:pt idx="278">
                  <c:v>27271</c:v>
                </c:pt>
                <c:pt idx="279">
                  <c:v>26946</c:v>
                </c:pt>
                <c:pt idx="280">
                  <c:v>20854</c:v>
                </c:pt>
                <c:pt idx="281">
                  <c:v>22764</c:v>
                </c:pt>
                <c:pt idx="282">
                  <c:v>51406</c:v>
                </c:pt>
                <c:pt idx="283">
                  <c:v>32780</c:v>
                </c:pt>
                <c:pt idx="284">
                  <c:v>20057</c:v>
                </c:pt>
                <c:pt idx="285">
                  <c:v>24222</c:v>
                </c:pt>
                <c:pt idx="286">
                  <c:v>16639</c:v>
                </c:pt>
                <c:pt idx="287">
                  <c:v>16440</c:v>
                </c:pt>
                <c:pt idx="288">
                  <c:v>12273</c:v>
                </c:pt>
                <c:pt idx="289">
                  <c:v>21257</c:v>
                </c:pt>
                <c:pt idx="290">
                  <c:v>18277</c:v>
                </c:pt>
                <c:pt idx="291">
                  <c:v>15338</c:v>
                </c:pt>
                <c:pt idx="292">
                  <c:v>16012</c:v>
                </c:pt>
                <c:pt idx="293">
                  <c:v>19314</c:v>
                </c:pt>
                <c:pt idx="294">
                  <c:v>22341</c:v>
                </c:pt>
                <c:pt idx="295">
                  <c:v>13728</c:v>
                </c:pt>
                <c:pt idx="296">
                  <c:v>26526</c:v>
                </c:pt>
                <c:pt idx="297">
                  <c:v>23274</c:v>
                </c:pt>
                <c:pt idx="298">
                  <c:v>21892</c:v>
                </c:pt>
                <c:pt idx="299">
                  <c:v>18347</c:v>
                </c:pt>
                <c:pt idx="300">
                  <c:v>14454</c:v>
                </c:pt>
                <c:pt idx="301">
                  <c:v>21913</c:v>
                </c:pt>
                <c:pt idx="302">
                  <c:v>21682</c:v>
                </c:pt>
                <c:pt idx="303">
                  <c:v>40421</c:v>
                </c:pt>
                <c:pt idx="304">
                  <c:v>30052</c:v>
                </c:pt>
                <c:pt idx="305">
                  <c:v>23712</c:v>
                </c:pt>
                <c:pt idx="306">
                  <c:v>25804</c:v>
                </c:pt>
                <c:pt idx="307">
                  <c:v>28355</c:v>
                </c:pt>
                <c:pt idx="308">
                  <c:v>28548</c:v>
                </c:pt>
                <c:pt idx="309">
                  <c:v>26395</c:v>
                </c:pt>
                <c:pt idx="310">
                  <c:v>23507</c:v>
                </c:pt>
                <c:pt idx="311">
                  <c:v>47198</c:v>
                </c:pt>
                <c:pt idx="312">
                  <c:v>24178</c:v>
                </c:pt>
                <c:pt idx="313">
                  <c:v>23099</c:v>
                </c:pt>
                <c:pt idx="314">
                  <c:v>22455</c:v>
                </c:pt>
                <c:pt idx="315">
                  <c:v>15278</c:v>
                </c:pt>
                <c:pt idx="316">
                  <c:v>14445</c:v>
                </c:pt>
                <c:pt idx="317">
                  <c:v>17865</c:v>
                </c:pt>
                <c:pt idx="318">
                  <c:v>48091</c:v>
                </c:pt>
                <c:pt idx="319">
                  <c:v>90537</c:v>
                </c:pt>
                <c:pt idx="320">
                  <c:v>80462</c:v>
                </c:pt>
                <c:pt idx="321">
                  <c:v>57643</c:v>
                </c:pt>
                <c:pt idx="322">
                  <c:v>33355</c:v>
                </c:pt>
                <c:pt idx="323">
                  <c:v>19562</c:v>
                </c:pt>
                <c:pt idx="324">
                  <c:v>69176</c:v>
                </c:pt>
                <c:pt idx="325">
                  <c:v>40842</c:v>
                </c:pt>
                <c:pt idx="326">
                  <c:v>32516</c:v>
                </c:pt>
                <c:pt idx="327">
                  <c:v>56666</c:v>
                </c:pt>
                <c:pt idx="328">
                  <c:v>87494</c:v>
                </c:pt>
                <c:pt idx="329">
                  <c:v>47771</c:v>
                </c:pt>
                <c:pt idx="330">
                  <c:v>27510</c:v>
                </c:pt>
                <c:pt idx="331">
                  <c:v>20794</c:v>
                </c:pt>
                <c:pt idx="332">
                  <c:v>22310</c:v>
                </c:pt>
                <c:pt idx="333">
                  <c:v>18699</c:v>
                </c:pt>
                <c:pt idx="334">
                  <c:v>17226</c:v>
                </c:pt>
                <c:pt idx="335">
                  <c:v>20402</c:v>
                </c:pt>
                <c:pt idx="336">
                  <c:v>14756</c:v>
                </c:pt>
                <c:pt idx="337">
                  <c:v>13523</c:v>
                </c:pt>
                <c:pt idx="338">
                  <c:v>14195</c:v>
                </c:pt>
                <c:pt idx="339">
                  <c:v>15692</c:v>
                </c:pt>
                <c:pt idx="340">
                  <c:v>22409</c:v>
                </c:pt>
                <c:pt idx="341">
                  <c:v>15632</c:v>
                </c:pt>
                <c:pt idx="342">
                  <c:v>15579</c:v>
                </c:pt>
                <c:pt idx="343">
                  <c:v>18108</c:v>
                </c:pt>
                <c:pt idx="344">
                  <c:v>14768</c:v>
                </c:pt>
                <c:pt idx="345">
                  <c:v>11732</c:v>
                </c:pt>
                <c:pt idx="346">
                  <c:v>51290</c:v>
                </c:pt>
                <c:pt idx="347">
                  <c:v>36404</c:v>
                </c:pt>
                <c:pt idx="348">
                  <c:v>23118</c:v>
                </c:pt>
                <c:pt idx="349">
                  <c:v>16859</c:v>
                </c:pt>
                <c:pt idx="350">
                  <c:v>20028</c:v>
                </c:pt>
                <c:pt idx="351">
                  <c:v>21823</c:v>
                </c:pt>
                <c:pt idx="352">
                  <c:v>16309</c:v>
                </c:pt>
                <c:pt idx="353">
                  <c:v>26181</c:v>
                </c:pt>
                <c:pt idx="354">
                  <c:v>42406</c:v>
                </c:pt>
                <c:pt idx="355">
                  <c:v>44520</c:v>
                </c:pt>
                <c:pt idx="356">
                  <c:v>37250</c:v>
                </c:pt>
                <c:pt idx="357">
                  <c:v>19109</c:v>
                </c:pt>
                <c:pt idx="358">
                  <c:v>20811</c:v>
                </c:pt>
                <c:pt idx="359">
                  <c:v>109128</c:v>
                </c:pt>
                <c:pt idx="360">
                  <c:v>32257</c:v>
                </c:pt>
                <c:pt idx="361">
                  <c:v>113240</c:v>
                </c:pt>
                <c:pt idx="362">
                  <c:v>60043</c:v>
                </c:pt>
                <c:pt idx="363">
                  <c:v>44802</c:v>
                </c:pt>
                <c:pt idx="364">
                  <c:v>32549</c:v>
                </c:pt>
                <c:pt idx="365">
                  <c:v>30639</c:v>
                </c:pt>
                <c:pt idx="366">
                  <c:v>22597</c:v>
                </c:pt>
                <c:pt idx="367">
                  <c:v>22914</c:v>
                </c:pt>
                <c:pt idx="368">
                  <c:v>21023</c:v>
                </c:pt>
                <c:pt idx="369">
                  <c:v>68938</c:v>
                </c:pt>
                <c:pt idx="370">
                  <c:v>53391</c:v>
                </c:pt>
                <c:pt idx="371">
                  <c:v>45947</c:v>
                </c:pt>
                <c:pt idx="372">
                  <c:v>46603</c:v>
                </c:pt>
                <c:pt idx="373">
                  <c:v>42580</c:v>
                </c:pt>
                <c:pt idx="374">
                  <c:v>34477</c:v>
                </c:pt>
                <c:pt idx="375">
                  <c:v>22299</c:v>
                </c:pt>
                <c:pt idx="376">
                  <c:v>35489</c:v>
                </c:pt>
                <c:pt idx="377">
                  <c:v>34587</c:v>
                </c:pt>
                <c:pt idx="378">
                  <c:v>14559</c:v>
                </c:pt>
                <c:pt idx="379">
                  <c:v>20466</c:v>
                </c:pt>
                <c:pt idx="380">
                  <c:v>22063</c:v>
                </c:pt>
                <c:pt idx="381">
                  <c:v>20426</c:v>
                </c:pt>
                <c:pt idx="382">
                  <c:v>18275</c:v>
                </c:pt>
                <c:pt idx="383">
                  <c:v>24220</c:v>
                </c:pt>
                <c:pt idx="384">
                  <c:v>23331</c:v>
                </c:pt>
                <c:pt idx="385">
                  <c:v>22911</c:v>
                </c:pt>
                <c:pt idx="386">
                  <c:v>24484</c:v>
                </c:pt>
                <c:pt idx="387">
                  <c:v>16127</c:v>
                </c:pt>
                <c:pt idx="388">
                  <c:v>26587</c:v>
                </c:pt>
                <c:pt idx="389">
                  <c:v>22421</c:v>
                </c:pt>
                <c:pt idx="390">
                  <c:v>78700</c:v>
                </c:pt>
                <c:pt idx="391">
                  <c:v>271741</c:v>
                </c:pt>
                <c:pt idx="392">
                  <c:v>109866</c:v>
                </c:pt>
                <c:pt idx="393">
                  <c:v>125368</c:v>
                </c:pt>
                <c:pt idx="394">
                  <c:v>66219</c:v>
                </c:pt>
                <c:pt idx="395">
                  <c:v>41925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F96-4C4E-9B5A-181A17AFB8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288960"/>
        <c:axId val="283289288"/>
      </c:lineChart>
      <c:catAx>
        <c:axId val="283288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289288"/>
        <c:crosses val="autoZero"/>
        <c:auto val="1"/>
        <c:lblAlgn val="ctr"/>
        <c:lblOffset val="100"/>
        <c:noMultiLvlLbl val="0"/>
      </c:catAx>
      <c:valAx>
        <c:axId val="283289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288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8B9BE-0A68-4683-A858-2097A7401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Profil - Potenzielle Reichweite | Treckerfahrer dürfen das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39F3F0-7D26-431B-AE8B-47A77BB635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266253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2B5043-F8CF-46CD-9293-69C446A942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322A60-9A8C-4488-9838-7791B67DA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73108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Profil - Potenzielle Reichweite | Treckerfahrer dürfen das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Profil - Potenzielle Reichweite | Treckerfahrer dürfen das</dc:title>
  <dc:creator>Frederik Peiniger</dc:creator>
  <cp:lastModifiedBy>Frederik Peiniger</cp:lastModifiedBy>
  <cp:revision>1</cp:revision>
  <dcterms:created xsi:type="dcterms:W3CDTF">2019-02-12T16:28:14Z</dcterms:created>
  <dcterms:modified xsi:type="dcterms:W3CDTF">2019-02-12T16:28:18Z</dcterms:modified>
</cp:coreProperties>
</file>