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Sheet1!$A$2:$A$397</c:f>
              <c:strCache>
                <c:ptCount val="396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  <c:pt idx="365">
                  <c:v>01.01.2019</c:v>
                </c:pt>
                <c:pt idx="366">
                  <c:v>02.01.2019</c:v>
                </c:pt>
                <c:pt idx="367">
                  <c:v>03.01.2019</c:v>
                </c:pt>
                <c:pt idx="368">
                  <c:v>04.01.2019</c:v>
                </c:pt>
                <c:pt idx="369">
                  <c:v>05.01.2019</c:v>
                </c:pt>
                <c:pt idx="370">
                  <c:v>06.01.2019</c:v>
                </c:pt>
                <c:pt idx="371">
                  <c:v>07.01.2019</c:v>
                </c:pt>
                <c:pt idx="372">
                  <c:v>08.01.2019</c:v>
                </c:pt>
                <c:pt idx="373">
                  <c:v>09.01.2019</c:v>
                </c:pt>
                <c:pt idx="374">
                  <c:v>10.01.2019</c:v>
                </c:pt>
                <c:pt idx="375">
                  <c:v>11.01.2019</c:v>
                </c:pt>
                <c:pt idx="376">
                  <c:v>12.01.2019</c:v>
                </c:pt>
                <c:pt idx="377">
                  <c:v>13.01.2019</c:v>
                </c:pt>
                <c:pt idx="378">
                  <c:v>14.01.2019</c:v>
                </c:pt>
                <c:pt idx="379">
                  <c:v>15.01.2019</c:v>
                </c:pt>
                <c:pt idx="380">
                  <c:v>16.01.2019</c:v>
                </c:pt>
                <c:pt idx="381">
                  <c:v>17.01.2019</c:v>
                </c:pt>
                <c:pt idx="382">
                  <c:v>18.01.2019</c:v>
                </c:pt>
                <c:pt idx="383">
                  <c:v>19.01.2019</c:v>
                </c:pt>
                <c:pt idx="384">
                  <c:v>20.01.2019</c:v>
                </c:pt>
                <c:pt idx="385">
                  <c:v>21.01.2019</c:v>
                </c:pt>
                <c:pt idx="386">
                  <c:v>22.01.2019</c:v>
                </c:pt>
                <c:pt idx="387">
                  <c:v>23.01.2019</c:v>
                </c:pt>
                <c:pt idx="388">
                  <c:v>24.01.2019</c:v>
                </c:pt>
                <c:pt idx="389">
                  <c:v>25.01.2019</c:v>
                </c:pt>
                <c:pt idx="390">
                  <c:v>26.01.2019</c:v>
                </c:pt>
                <c:pt idx="391">
                  <c:v>27.01.2019</c:v>
                </c:pt>
                <c:pt idx="392">
                  <c:v>28.01.2019</c:v>
                </c:pt>
                <c:pt idx="393">
                  <c:v>29.01.2019</c:v>
                </c:pt>
                <c:pt idx="394">
                  <c:v>30.01.2019</c:v>
                </c:pt>
                <c:pt idx="395">
                  <c:v>31.01.2019</c:v>
                </c:pt>
              </c:strCache>
            </c:strRef>
          </c:cat>
          <c:val>
            <c:numRef>
              <c:f>Sheet1!$B$2:$B$397</c:f>
              <c:numCache>
                <c:formatCode>General</c:formatCode>
                <c:ptCount val="396"/>
                <c:pt idx="0">
                  <c:v>8775</c:v>
                </c:pt>
                <c:pt idx="1">
                  <c:v>8828</c:v>
                </c:pt>
                <c:pt idx="2">
                  <c:v>8882</c:v>
                </c:pt>
                <c:pt idx="3">
                  <c:v>8937</c:v>
                </c:pt>
                <c:pt idx="4">
                  <c:v>9019</c:v>
                </c:pt>
                <c:pt idx="5">
                  <c:v>9155</c:v>
                </c:pt>
                <c:pt idx="6">
                  <c:v>9317</c:v>
                </c:pt>
                <c:pt idx="7">
                  <c:v>9394</c:v>
                </c:pt>
                <c:pt idx="8">
                  <c:v>9659</c:v>
                </c:pt>
                <c:pt idx="9">
                  <c:v>10243</c:v>
                </c:pt>
                <c:pt idx="10">
                  <c:v>10509</c:v>
                </c:pt>
                <c:pt idx="11">
                  <c:v>10631</c:v>
                </c:pt>
                <c:pt idx="12">
                  <c:v>10695</c:v>
                </c:pt>
                <c:pt idx="13">
                  <c:v>10743</c:v>
                </c:pt>
                <c:pt idx="14">
                  <c:v>10787</c:v>
                </c:pt>
                <c:pt idx="15">
                  <c:v>10847</c:v>
                </c:pt>
                <c:pt idx="16">
                  <c:v>11437</c:v>
                </c:pt>
                <c:pt idx="17">
                  <c:v>11543</c:v>
                </c:pt>
                <c:pt idx="18">
                  <c:v>11608</c:v>
                </c:pt>
                <c:pt idx="19">
                  <c:v>11830</c:v>
                </c:pt>
                <c:pt idx="20">
                  <c:v>11989</c:v>
                </c:pt>
                <c:pt idx="21">
                  <c:v>12141</c:v>
                </c:pt>
                <c:pt idx="22">
                  <c:v>12316</c:v>
                </c:pt>
                <c:pt idx="23">
                  <c:v>12470</c:v>
                </c:pt>
                <c:pt idx="24">
                  <c:v>12624</c:v>
                </c:pt>
                <c:pt idx="25">
                  <c:v>12702</c:v>
                </c:pt>
                <c:pt idx="26">
                  <c:v>12822</c:v>
                </c:pt>
                <c:pt idx="27">
                  <c:v>12965</c:v>
                </c:pt>
                <c:pt idx="28">
                  <c:v>13043</c:v>
                </c:pt>
                <c:pt idx="29">
                  <c:v>13172</c:v>
                </c:pt>
                <c:pt idx="30">
                  <c:v>13267</c:v>
                </c:pt>
                <c:pt idx="31">
                  <c:v>13303</c:v>
                </c:pt>
                <c:pt idx="32">
                  <c:v>13331</c:v>
                </c:pt>
                <c:pt idx="33">
                  <c:v>13364</c:v>
                </c:pt>
                <c:pt idx="34">
                  <c:v>13391</c:v>
                </c:pt>
                <c:pt idx="35">
                  <c:v>13406</c:v>
                </c:pt>
                <c:pt idx="36">
                  <c:v>13425</c:v>
                </c:pt>
                <c:pt idx="37">
                  <c:v>13447</c:v>
                </c:pt>
                <c:pt idx="38">
                  <c:v>13469</c:v>
                </c:pt>
                <c:pt idx="39">
                  <c:v>13482</c:v>
                </c:pt>
                <c:pt idx="40">
                  <c:v>13503</c:v>
                </c:pt>
                <c:pt idx="41">
                  <c:v>13537</c:v>
                </c:pt>
                <c:pt idx="42">
                  <c:v>13543</c:v>
                </c:pt>
                <c:pt idx="43">
                  <c:v>13544</c:v>
                </c:pt>
                <c:pt idx="44">
                  <c:v>13562</c:v>
                </c:pt>
                <c:pt idx="45">
                  <c:v>13570</c:v>
                </c:pt>
                <c:pt idx="46">
                  <c:v>13594</c:v>
                </c:pt>
                <c:pt idx="47">
                  <c:v>13627</c:v>
                </c:pt>
                <c:pt idx="48">
                  <c:v>13651</c:v>
                </c:pt>
                <c:pt idx="49">
                  <c:v>13676</c:v>
                </c:pt>
                <c:pt idx="50">
                  <c:v>13709</c:v>
                </c:pt>
                <c:pt idx="51">
                  <c:v>13738</c:v>
                </c:pt>
                <c:pt idx="52">
                  <c:v>13753</c:v>
                </c:pt>
                <c:pt idx="53">
                  <c:v>13768</c:v>
                </c:pt>
                <c:pt idx="54">
                  <c:v>13792</c:v>
                </c:pt>
                <c:pt idx="55">
                  <c:v>13811</c:v>
                </c:pt>
                <c:pt idx="56">
                  <c:v>13822</c:v>
                </c:pt>
                <c:pt idx="57">
                  <c:v>13832</c:v>
                </c:pt>
                <c:pt idx="58">
                  <c:v>13841</c:v>
                </c:pt>
                <c:pt idx="59">
                  <c:v>13852</c:v>
                </c:pt>
                <c:pt idx="60">
                  <c:v>13858</c:v>
                </c:pt>
                <c:pt idx="61">
                  <c:v>13866</c:v>
                </c:pt>
                <c:pt idx="62">
                  <c:v>13885</c:v>
                </c:pt>
                <c:pt idx="63">
                  <c:v>13888</c:v>
                </c:pt>
                <c:pt idx="64">
                  <c:v>13893</c:v>
                </c:pt>
                <c:pt idx="65">
                  <c:v>14028</c:v>
                </c:pt>
                <c:pt idx="66">
                  <c:v>14056</c:v>
                </c:pt>
                <c:pt idx="67">
                  <c:v>14077</c:v>
                </c:pt>
                <c:pt idx="68">
                  <c:v>14099</c:v>
                </c:pt>
                <c:pt idx="69">
                  <c:v>14113</c:v>
                </c:pt>
                <c:pt idx="70">
                  <c:v>14117</c:v>
                </c:pt>
                <c:pt idx="71">
                  <c:v>14122</c:v>
                </c:pt>
                <c:pt idx="72">
                  <c:v>14143</c:v>
                </c:pt>
                <c:pt idx="73">
                  <c:v>14155</c:v>
                </c:pt>
                <c:pt idx="74">
                  <c:v>14273</c:v>
                </c:pt>
                <c:pt idx="75">
                  <c:v>14292</c:v>
                </c:pt>
                <c:pt idx="76">
                  <c:v>14321</c:v>
                </c:pt>
                <c:pt idx="77">
                  <c:v>14356</c:v>
                </c:pt>
                <c:pt idx="78">
                  <c:v>14373</c:v>
                </c:pt>
                <c:pt idx="79">
                  <c:v>14390</c:v>
                </c:pt>
                <c:pt idx="80">
                  <c:v>14395</c:v>
                </c:pt>
                <c:pt idx="81">
                  <c:v>14404</c:v>
                </c:pt>
                <c:pt idx="82">
                  <c:v>14409</c:v>
                </c:pt>
                <c:pt idx="83">
                  <c:v>14423</c:v>
                </c:pt>
                <c:pt idx="84">
                  <c:v>14439</c:v>
                </c:pt>
                <c:pt idx="85">
                  <c:v>14452</c:v>
                </c:pt>
                <c:pt idx="86">
                  <c:v>14454</c:v>
                </c:pt>
                <c:pt idx="87">
                  <c:v>14458</c:v>
                </c:pt>
                <c:pt idx="88">
                  <c:v>14512</c:v>
                </c:pt>
                <c:pt idx="89">
                  <c:v>14579</c:v>
                </c:pt>
                <c:pt idx="90">
                  <c:v>14617</c:v>
                </c:pt>
                <c:pt idx="91">
                  <c:v>15100</c:v>
                </c:pt>
                <c:pt idx="92">
                  <c:v>15275</c:v>
                </c:pt>
                <c:pt idx="93">
                  <c:v>15332</c:v>
                </c:pt>
                <c:pt idx="94">
                  <c:v>15389</c:v>
                </c:pt>
                <c:pt idx="95">
                  <c:v>15400</c:v>
                </c:pt>
                <c:pt idx="96">
                  <c:v>15413</c:v>
                </c:pt>
                <c:pt idx="97">
                  <c:v>15432</c:v>
                </c:pt>
                <c:pt idx="98">
                  <c:v>15457</c:v>
                </c:pt>
                <c:pt idx="99">
                  <c:v>15494</c:v>
                </c:pt>
                <c:pt idx="100">
                  <c:v>15521</c:v>
                </c:pt>
                <c:pt idx="101">
                  <c:v>15544</c:v>
                </c:pt>
                <c:pt idx="102">
                  <c:v>15553</c:v>
                </c:pt>
                <c:pt idx="103">
                  <c:v>15566</c:v>
                </c:pt>
                <c:pt idx="104">
                  <c:v>15594</c:v>
                </c:pt>
                <c:pt idx="105">
                  <c:v>15610</c:v>
                </c:pt>
                <c:pt idx="106">
                  <c:v>15665</c:v>
                </c:pt>
                <c:pt idx="107">
                  <c:v>15684</c:v>
                </c:pt>
                <c:pt idx="108">
                  <c:v>15688</c:v>
                </c:pt>
                <c:pt idx="109">
                  <c:v>15693</c:v>
                </c:pt>
                <c:pt idx="110">
                  <c:v>15698</c:v>
                </c:pt>
                <c:pt idx="111">
                  <c:v>15706</c:v>
                </c:pt>
                <c:pt idx="112">
                  <c:v>15713</c:v>
                </c:pt>
                <c:pt idx="113">
                  <c:v>15725</c:v>
                </c:pt>
                <c:pt idx="114">
                  <c:v>15725</c:v>
                </c:pt>
                <c:pt idx="115">
                  <c:v>15732</c:v>
                </c:pt>
                <c:pt idx="116">
                  <c:v>15745</c:v>
                </c:pt>
                <c:pt idx="117">
                  <c:v>15756</c:v>
                </c:pt>
                <c:pt idx="118">
                  <c:v>15768</c:v>
                </c:pt>
                <c:pt idx="119">
                  <c:v>15773</c:v>
                </c:pt>
                <c:pt idx="120">
                  <c:v>15782</c:v>
                </c:pt>
                <c:pt idx="121">
                  <c:v>15785</c:v>
                </c:pt>
                <c:pt idx="122">
                  <c:v>15798</c:v>
                </c:pt>
                <c:pt idx="123">
                  <c:v>15800</c:v>
                </c:pt>
                <c:pt idx="124">
                  <c:v>15810</c:v>
                </c:pt>
                <c:pt idx="125">
                  <c:v>15856</c:v>
                </c:pt>
                <c:pt idx="126">
                  <c:v>15910</c:v>
                </c:pt>
                <c:pt idx="127">
                  <c:v>15957</c:v>
                </c:pt>
                <c:pt idx="128">
                  <c:v>15995</c:v>
                </c:pt>
                <c:pt idx="129">
                  <c:v>16027</c:v>
                </c:pt>
                <c:pt idx="130">
                  <c:v>16039</c:v>
                </c:pt>
                <c:pt idx="131">
                  <c:v>16089</c:v>
                </c:pt>
                <c:pt idx="132">
                  <c:v>16172</c:v>
                </c:pt>
                <c:pt idx="133">
                  <c:v>16201</c:v>
                </c:pt>
                <c:pt idx="134">
                  <c:v>16226</c:v>
                </c:pt>
                <c:pt idx="135">
                  <c:v>16243</c:v>
                </c:pt>
                <c:pt idx="136">
                  <c:v>16246</c:v>
                </c:pt>
                <c:pt idx="137">
                  <c:v>16246</c:v>
                </c:pt>
                <c:pt idx="138">
                  <c:v>16262</c:v>
                </c:pt>
                <c:pt idx="139">
                  <c:v>16284</c:v>
                </c:pt>
                <c:pt idx="140">
                  <c:v>16301</c:v>
                </c:pt>
                <c:pt idx="141">
                  <c:v>16318</c:v>
                </c:pt>
                <c:pt idx="142">
                  <c:v>16386</c:v>
                </c:pt>
                <c:pt idx="143">
                  <c:v>16420</c:v>
                </c:pt>
                <c:pt idx="144">
                  <c:v>16469</c:v>
                </c:pt>
                <c:pt idx="145">
                  <c:v>16491</c:v>
                </c:pt>
                <c:pt idx="146">
                  <c:v>16532</c:v>
                </c:pt>
                <c:pt idx="147">
                  <c:v>16556</c:v>
                </c:pt>
                <c:pt idx="148">
                  <c:v>16580</c:v>
                </c:pt>
                <c:pt idx="149">
                  <c:v>16594</c:v>
                </c:pt>
                <c:pt idx="150">
                  <c:v>16604</c:v>
                </c:pt>
                <c:pt idx="151">
                  <c:v>16615</c:v>
                </c:pt>
                <c:pt idx="152">
                  <c:v>16626</c:v>
                </c:pt>
                <c:pt idx="153">
                  <c:v>16628</c:v>
                </c:pt>
                <c:pt idx="154">
                  <c:v>16628</c:v>
                </c:pt>
                <c:pt idx="155">
                  <c:v>16628</c:v>
                </c:pt>
                <c:pt idx="156">
                  <c:v>16634</c:v>
                </c:pt>
                <c:pt idx="157">
                  <c:v>16637</c:v>
                </c:pt>
                <c:pt idx="158">
                  <c:v>16640</c:v>
                </c:pt>
                <c:pt idx="159">
                  <c:v>16642</c:v>
                </c:pt>
                <c:pt idx="160">
                  <c:v>16645</c:v>
                </c:pt>
                <c:pt idx="161">
                  <c:v>16649</c:v>
                </c:pt>
                <c:pt idx="162">
                  <c:v>16652</c:v>
                </c:pt>
                <c:pt idx="163">
                  <c:v>16655</c:v>
                </c:pt>
                <c:pt idx="164">
                  <c:v>16662</c:v>
                </c:pt>
                <c:pt idx="165">
                  <c:v>16672</c:v>
                </c:pt>
                <c:pt idx="166">
                  <c:v>16808</c:v>
                </c:pt>
                <c:pt idx="167">
                  <c:v>16841</c:v>
                </c:pt>
                <c:pt idx="168">
                  <c:v>16848</c:v>
                </c:pt>
                <c:pt idx="169">
                  <c:v>16849</c:v>
                </c:pt>
                <c:pt idx="170">
                  <c:v>16855</c:v>
                </c:pt>
                <c:pt idx="171">
                  <c:v>16854</c:v>
                </c:pt>
                <c:pt idx="172">
                  <c:v>16865</c:v>
                </c:pt>
                <c:pt idx="173">
                  <c:v>16872</c:v>
                </c:pt>
                <c:pt idx="174">
                  <c:v>16879</c:v>
                </c:pt>
                <c:pt idx="175">
                  <c:v>16881</c:v>
                </c:pt>
                <c:pt idx="176">
                  <c:v>16892</c:v>
                </c:pt>
                <c:pt idx="177">
                  <c:v>16895</c:v>
                </c:pt>
                <c:pt idx="178">
                  <c:v>16899</c:v>
                </c:pt>
                <c:pt idx="179">
                  <c:v>16902</c:v>
                </c:pt>
                <c:pt idx="180">
                  <c:v>16905</c:v>
                </c:pt>
                <c:pt idx="181">
                  <c:v>16910</c:v>
                </c:pt>
                <c:pt idx="182">
                  <c:v>16911</c:v>
                </c:pt>
                <c:pt idx="183">
                  <c:v>16911</c:v>
                </c:pt>
                <c:pt idx="184">
                  <c:v>16926</c:v>
                </c:pt>
                <c:pt idx="185">
                  <c:v>16943</c:v>
                </c:pt>
                <c:pt idx="186">
                  <c:v>16952</c:v>
                </c:pt>
                <c:pt idx="187">
                  <c:v>16961</c:v>
                </c:pt>
                <c:pt idx="188">
                  <c:v>16970</c:v>
                </c:pt>
                <c:pt idx="189">
                  <c:v>16974</c:v>
                </c:pt>
                <c:pt idx="190">
                  <c:v>16986</c:v>
                </c:pt>
                <c:pt idx="191">
                  <c:v>16991</c:v>
                </c:pt>
                <c:pt idx="192">
                  <c:v>16996</c:v>
                </c:pt>
                <c:pt idx="193">
                  <c:v>17001</c:v>
                </c:pt>
                <c:pt idx="194">
                  <c:v>17005</c:v>
                </c:pt>
                <c:pt idx="195">
                  <c:v>17085</c:v>
                </c:pt>
                <c:pt idx="196">
                  <c:v>17096</c:v>
                </c:pt>
                <c:pt idx="197">
                  <c:v>17100</c:v>
                </c:pt>
                <c:pt idx="198">
                  <c:v>17104</c:v>
                </c:pt>
                <c:pt idx="199">
                  <c:v>17106</c:v>
                </c:pt>
                <c:pt idx="200">
                  <c:v>17117</c:v>
                </c:pt>
                <c:pt idx="201">
                  <c:v>17123</c:v>
                </c:pt>
                <c:pt idx="202">
                  <c:v>17140</c:v>
                </c:pt>
                <c:pt idx="203">
                  <c:v>17157</c:v>
                </c:pt>
                <c:pt idx="204">
                  <c:v>17158</c:v>
                </c:pt>
                <c:pt idx="205">
                  <c:v>17161</c:v>
                </c:pt>
                <c:pt idx="206">
                  <c:v>17167</c:v>
                </c:pt>
                <c:pt idx="207">
                  <c:v>17175</c:v>
                </c:pt>
                <c:pt idx="208">
                  <c:v>17204</c:v>
                </c:pt>
                <c:pt idx="209">
                  <c:v>17214</c:v>
                </c:pt>
                <c:pt idx="210">
                  <c:v>17229</c:v>
                </c:pt>
                <c:pt idx="211">
                  <c:v>17240</c:v>
                </c:pt>
                <c:pt idx="212">
                  <c:v>17249</c:v>
                </c:pt>
                <c:pt idx="213">
                  <c:v>17269</c:v>
                </c:pt>
                <c:pt idx="214">
                  <c:v>17283</c:v>
                </c:pt>
                <c:pt idx="215">
                  <c:v>17309</c:v>
                </c:pt>
                <c:pt idx="216">
                  <c:v>17327</c:v>
                </c:pt>
                <c:pt idx="217">
                  <c:v>17346</c:v>
                </c:pt>
                <c:pt idx="218">
                  <c:v>17378</c:v>
                </c:pt>
                <c:pt idx="219">
                  <c:v>17398</c:v>
                </c:pt>
                <c:pt idx="220">
                  <c:v>17416</c:v>
                </c:pt>
                <c:pt idx="221">
                  <c:v>17426</c:v>
                </c:pt>
                <c:pt idx="222">
                  <c:v>17431</c:v>
                </c:pt>
                <c:pt idx="223">
                  <c:v>17450</c:v>
                </c:pt>
                <c:pt idx="224">
                  <c:v>17460</c:v>
                </c:pt>
                <c:pt idx="225">
                  <c:v>17476</c:v>
                </c:pt>
                <c:pt idx="226">
                  <c:v>17487</c:v>
                </c:pt>
                <c:pt idx="227">
                  <c:v>17522</c:v>
                </c:pt>
                <c:pt idx="228">
                  <c:v>17556</c:v>
                </c:pt>
                <c:pt idx="229">
                  <c:v>17588</c:v>
                </c:pt>
                <c:pt idx="230">
                  <c:v>17626</c:v>
                </c:pt>
                <c:pt idx="231">
                  <c:v>17649</c:v>
                </c:pt>
                <c:pt idx="232">
                  <c:v>17675</c:v>
                </c:pt>
                <c:pt idx="233">
                  <c:v>17686</c:v>
                </c:pt>
                <c:pt idx="234">
                  <c:v>17818</c:v>
                </c:pt>
                <c:pt idx="235">
                  <c:v>17896</c:v>
                </c:pt>
                <c:pt idx="236">
                  <c:v>17933</c:v>
                </c:pt>
                <c:pt idx="237">
                  <c:v>17992</c:v>
                </c:pt>
                <c:pt idx="238">
                  <c:v>18028</c:v>
                </c:pt>
                <c:pt idx="239">
                  <c:v>18070</c:v>
                </c:pt>
                <c:pt idx="240">
                  <c:v>18092</c:v>
                </c:pt>
                <c:pt idx="241">
                  <c:v>18114</c:v>
                </c:pt>
                <c:pt idx="242">
                  <c:v>18132</c:v>
                </c:pt>
                <c:pt idx="243">
                  <c:v>18160</c:v>
                </c:pt>
                <c:pt idx="244">
                  <c:v>18195</c:v>
                </c:pt>
                <c:pt idx="245">
                  <c:v>18218</c:v>
                </c:pt>
                <c:pt idx="246">
                  <c:v>18232</c:v>
                </c:pt>
                <c:pt idx="247">
                  <c:v>18252</c:v>
                </c:pt>
                <c:pt idx="248">
                  <c:v>18265</c:v>
                </c:pt>
                <c:pt idx="249">
                  <c:v>18282</c:v>
                </c:pt>
                <c:pt idx="250">
                  <c:v>18303</c:v>
                </c:pt>
                <c:pt idx="251">
                  <c:v>18347</c:v>
                </c:pt>
                <c:pt idx="252">
                  <c:v>18373</c:v>
                </c:pt>
                <c:pt idx="253">
                  <c:v>18382</c:v>
                </c:pt>
                <c:pt idx="254">
                  <c:v>18387</c:v>
                </c:pt>
                <c:pt idx="255">
                  <c:v>18445</c:v>
                </c:pt>
                <c:pt idx="256">
                  <c:v>18464</c:v>
                </c:pt>
                <c:pt idx="257">
                  <c:v>18475</c:v>
                </c:pt>
                <c:pt idx="258">
                  <c:v>18497</c:v>
                </c:pt>
                <c:pt idx="259">
                  <c:v>18508</c:v>
                </c:pt>
                <c:pt idx="260">
                  <c:v>18517</c:v>
                </c:pt>
                <c:pt idx="261">
                  <c:v>18531</c:v>
                </c:pt>
                <c:pt idx="262">
                  <c:v>18544</c:v>
                </c:pt>
                <c:pt idx="263">
                  <c:v>18558</c:v>
                </c:pt>
                <c:pt idx="264">
                  <c:v>18589</c:v>
                </c:pt>
                <c:pt idx="265">
                  <c:v>18614</c:v>
                </c:pt>
                <c:pt idx="266">
                  <c:v>18641</c:v>
                </c:pt>
                <c:pt idx="267">
                  <c:v>18662</c:v>
                </c:pt>
                <c:pt idx="268">
                  <c:v>18729</c:v>
                </c:pt>
                <c:pt idx="269">
                  <c:v>18748</c:v>
                </c:pt>
                <c:pt idx="270">
                  <c:v>18758</c:v>
                </c:pt>
                <c:pt idx="271">
                  <c:v>18773</c:v>
                </c:pt>
                <c:pt idx="272">
                  <c:v>18801</c:v>
                </c:pt>
                <c:pt idx="273">
                  <c:v>18837</c:v>
                </c:pt>
                <c:pt idx="274">
                  <c:v>18853</c:v>
                </c:pt>
                <c:pt idx="275">
                  <c:v>18889</c:v>
                </c:pt>
                <c:pt idx="276">
                  <c:v>18918</c:v>
                </c:pt>
                <c:pt idx="277">
                  <c:v>18938</c:v>
                </c:pt>
                <c:pt idx="278">
                  <c:v>19036</c:v>
                </c:pt>
                <c:pt idx="279">
                  <c:v>19128</c:v>
                </c:pt>
                <c:pt idx="280">
                  <c:v>19146</c:v>
                </c:pt>
                <c:pt idx="281">
                  <c:v>19205</c:v>
                </c:pt>
                <c:pt idx="282">
                  <c:v>19268</c:v>
                </c:pt>
                <c:pt idx="283">
                  <c:v>19309</c:v>
                </c:pt>
                <c:pt idx="284">
                  <c:v>19332</c:v>
                </c:pt>
                <c:pt idx="285">
                  <c:v>19347</c:v>
                </c:pt>
                <c:pt idx="286">
                  <c:v>19367</c:v>
                </c:pt>
                <c:pt idx="287">
                  <c:v>19370</c:v>
                </c:pt>
                <c:pt idx="288">
                  <c:v>19380</c:v>
                </c:pt>
                <c:pt idx="289">
                  <c:v>19430</c:v>
                </c:pt>
                <c:pt idx="290">
                  <c:v>19460</c:v>
                </c:pt>
                <c:pt idx="291">
                  <c:v>19477</c:v>
                </c:pt>
                <c:pt idx="292">
                  <c:v>19490</c:v>
                </c:pt>
                <c:pt idx="293">
                  <c:v>19517</c:v>
                </c:pt>
                <c:pt idx="294">
                  <c:v>19538</c:v>
                </c:pt>
                <c:pt idx="295">
                  <c:v>19549</c:v>
                </c:pt>
                <c:pt idx="296">
                  <c:v>19963</c:v>
                </c:pt>
                <c:pt idx="297">
                  <c:v>20038</c:v>
                </c:pt>
                <c:pt idx="298">
                  <c:v>20117</c:v>
                </c:pt>
                <c:pt idx="299">
                  <c:v>20151</c:v>
                </c:pt>
                <c:pt idx="300">
                  <c:v>20202</c:v>
                </c:pt>
                <c:pt idx="301">
                  <c:v>20224</c:v>
                </c:pt>
                <c:pt idx="302">
                  <c:v>20238</c:v>
                </c:pt>
                <c:pt idx="303">
                  <c:v>20308</c:v>
                </c:pt>
                <c:pt idx="304">
                  <c:v>20337</c:v>
                </c:pt>
                <c:pt idx="305">
                  <c:v>20358</c:v>
                </c:pt>
                <c:pt idx="306">
                  <c:v>20384</c:v>
                </c:pt>
                <c:pt idx="307">
                  <c:v>20418</c:v>
                </c:pt>
                <c:pt idx="308">
                  <c:v>20441</c:v>
                </c:pt>
                <c:pt idx="309">
                  <c:v>20473</c:v>
                </c:pt>
                <c:pt idx="310">
                  <c:v>20518</c:v>
                </c:pt>
                <c:pt idx="311">
                  <c:v>20600</c:v>
                </c:pt>
                <c:pt idx="312">
                  <c:v>20634</c:v>
                </c:pt>
                <c:pt idx="313">
                  <c:v>20701</c:v>
                </c:pt>
                <c:pt idx="314">
                  <c:v>20775</c:v>
                </c:pt>
                <c:pt idx="315">
                  <c:v>20975</c:v>
                </c:pt>
                <c:pt idx="316">
                  <c:v>21014</c:v>
                </c:pt>
                <c:pt idx="317">
                  <c:v>21034</c:v>
                </c:pt>
                <c:pt idx="318">
                  <c:v>21137</c:v>
                </c:pt>
                <c:pt idx="319">
                  <c:v>21309</c:v>
                </c:pt>
                <c:pt idx="320">
                  <c:v>21431</c:v>
                </c:pt>
                <c:pt idx="321">
                  <c:v>21546</c:v>
                </c:pt>
                <c:pt idx="322">
                  <c:v>21615</c:v>
                </c:pt>
                <c:pt idx="323">
                  <c:v>21653</c:v>
                </c:pt>
                <c:pt idx="324">
                  <c:v>21733</c:v>
                </c:pt>
                <c:pt idx="325">
                  <c:v>21779</c:v>
                </c:pt>
                <c:pt idx="326">
                  <c:v>21809</c:v>
                </c:pt>
                <c:pt idx="327">
                  <c:v>21876</c:v>
                </c:pt>
                <c:pt idx="328">
                  <c:v>22015</c:v>
                </c:pt>
                <c:pt idx="329">
                  <c:v>22081</c:v>
                </c:pt>
                <c:pt idx="330">
                  <c:v>22126</c:v>
                </c:pt>
                <c:pt idx="331">
                  <c:v>22161</c:v>
                </c:pt>
                <c:pt idx="332">
                  <c:v>22194</c:v>
                </c:pt>
                <c:pt idx="333">
                  <c:v>22236</c:v>
                </c:pt>
                <c:pt idx="334">
                  <c:v>22264</c:v>
                </c:pt>
                <c:pt idx="335">
                  <c:v>22298</c:v>
                </c:pt>
                <c:pt idx="336">
                  <c:v>22306</c:v>
                </c:pt>
                <c:pt idx="337">
                  <c:v>22311</c:v>
                </c:pt>
                <c:pt idx="338">
                  <c:v>22332</c:v>
                </c:pt>
                <c:pt idx="339">
                  <c:v>22335</c:v>
                </c:pt>
                <c:pt idx="340">
                  <c:v>22365</c:v>
                </c:pt>
                <c:pt idx="341">
                  <c:v>22392</c:v>
                </c:pt>
                <c:pt idx="342">
                  <c:v>22428</c:v>
                </c:pt>
                <c:pt idx="343">
                  <c:v>22445</c:v>
                </c:pt>
                <c:pt idx="344">
                  <c:v>22459</c:v>
                </c:pt>
                <c:pt idx="345">
                  <c:v>22466</c:v>
                </c:pt>
                <c:pt idx="346">
                  <c:v>22520</c:v>
                </c:pt>
                <c:pt idx="347">
                  <c:v>22572</c:v>
                </c:pt>
                <c:pt idx="348">
                  <c:v>22594</c:v>
                </c:pt>
                <c:pt idx="349">
                  <c:v>22618</c:v>
                </c:pt>
                <c:pt idx="350">
                  <c:v>22680</c:v>
                </c:pt>
                <c:pt idx="351">
                  <c:v>22707</c:v>
                </c:pt>
                <c:pt idx="352">
                  <c:v>22729</c:v>
                </c:pt>
                <c:pt idx="353">
                  <c:v>22746</c:v>
                </c:pt>
                <c:pt idx="354">
                  <c:v>22768</c:v>
                </c:pt>
                <c:pt idx="355">
                  <c:v>22818</c:v>
                </c:pt>
                <c:pt idx="356">
                  <c:v>22840</c:v>
                </c:pt>
                <c:pt idx="357">
                  <c:v>22857</c:v>
                </c:pt>
                <c:pt idx="358">
                  <c:v>22870</c:v>
                </c:pt>
                <c:pt idx="359">
                  <c:v>22888</c:v>
                </c:pt>
                <c:pt idx="360">
                  <c:v>22930</c:v>
                </c:pt>
                <c:pt idx="361">
                  <c:v>22983</c:v>
                </c:pt>
                <c:pt idx="362">
                  <c:v>23009</c:v>
                </c:pt>
                <c:pt idx="363">
                  <c:v>23032</c:v>
                </c:pt>
                <c:pt idx="364">
                  <c:v>23058</c:v>
                </c:pt>
                <c:pt idx="365">
                  <c:v>23078</c:v>
                </c:pt>
                <c:pt idx="366">
                  <c:v>23094</c:v>
                </c:pt>
                <c:pt idx="367">
                  <c:v>23111</c:v>
                </c:pt>
                <c:pt idx="368">
                  <c:v>23121</c:v>
                </c:pt>
                <c:pt idx="369">
                  <c:v>23133</c:v>
                </c:pt>
                <c:pt idx="370">
                  <c:v>23155</c:v>
                </c:pt>
                <c:pt idx="371">
                  <c:v>23169</c:v>
                </c:pt>
                <c:pt idx="372">
                  <c:v>23201</c:v>
                </c:pt>
                <c:pt idx="373">
                  <c:v>23220</c:v>
                </c:pt>
                <c:pt idx="374">
                  <c:v>23238</c:v>
                </c:pt>
                <c:pt idx="375">
                  <c:v>23243</c:v>
                </c:pt>
                <c:pt idx="376">
                  <c:v>23256</c:v>
                </c:pt>
                <c:pt idx="377">
                  <c:v>23275</c:v>
                </c:pt>
                <c:pt idx="378">
                  <c:v>23281</c:v>
                </c:pt>
                <c:pt idx="379">
                  <c:v>23290</c:v>
                </c:pt>
                <c:pt idx="380">
                  <c:v>23300</c:v>
                </c:pt>
                <c:pt idx="381">
                  <c:v>23309</c:v>
                </c:pt>
                <c:pt idx="382">
                  <c:v>23318</c:v>
                </c:pt>
                <c:pt idx="383">
                  <c:v>23331</c:v>
                </c:pt>
                <c:pt idx="384">
                  <c:v>23339</c:v>
                </c:pt>
                <c:pt idx="385">
                  <c:v>23347</c:v>
                </c:pt>
                <c:pt idx="386">
                  <c:v>23361</c:v>
                </c:pt>
                <c:pt idx="387">
                  <c:v>23382</c:v>
                </c:pt>
                <c:pt idx="388">
                  <c:v>23397</c:v>
                </c:pt>
                <c:pt idx="389">
                  <c:v>23405</c:v>
                </c:pt>
                <c:pt idx="390">
                  <c:v>23527</c:v>
                </c:pt>
                <c:pt idx="391">
                  <c:v>23922</c:v>
                </c:pt>
                <c:pt idx="392">
                  <c:v>24079</c:v>
                </c:pt>
                <c:pt idx="393">
                  <c:v>24186</c:v>
                </c:pt>
                <c:pt idx="394">
                  <c:v>24220</c:v>
                </c:pt>
                <c:pt idx="395">
                  <c:v>24253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57-4BFA-890E-D648F8C928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278560"/>
        <c:axId val="286990152"/>
      </c:lineChart>
      <c:catAx>
        <c:axId val="2892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90152"/>
        <c:crosses val="autoZero"/>
        <c:auto val="1"/>
        <c:lblAlgn val="ctr"/>
        <c:lblOffset val="100"/>
        <c:noMultiLvlLbl val="0"/>
      </c:catAx>
      <c:valAx>
        <c:axId val="286990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023C1-7295-4041-A790-E16ADCA87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Fans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D40728-05DE-4B7D-933E-256AC8898A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60968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42F220-A04A-4A00-A3F7-831C3958F4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F14D9-226C-44B5-A8C3-19FCCE1A1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9554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Profil - Fans | Treckerfahrer dürfen das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Profil - Fans | Treckerfahrer dürfen das</dc:title>
  <dc:creator>Frederik Peiniger</dc:creator>
  <cp:lastModifiedBy>Frederik Peiniger</cp:lastModifiedBy>
  <cp:revision>1</cp:revision>
  <dcterms:created xsi:type="dcterms:W3CDTF">2019-02-12T16:27:26Z</dcterms:created>
  <dcterms:modified xsi:type="dcterms:W3CDTF">2019-02-12T16:27:31Z</dcterms:modified>
</cp:coreProperties>
</file>